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12192000" cy="6858000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43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0706B-3D15-4215-9C1A-90BA378DEF94}" type="datetimeFigureOut">
              <a:rPr lang="uk-UA" smtClean="0"/>
              <a:t>07.11.2019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61D34-4D4E-411F-8837-99F7E79CB53D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476255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0706B-3D15-4215-9C1A-90BA378DEF94}" type="datetimeFigureOut">
              <a:rPr lang="uk-UA" smtClean="0"/>
              <a:t>07.11.2019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61D34-4D4E-411F-8837-99F7E79CB53D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6799913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0706B-3D15-4215-9C1A-90BA378DEF94}" type="datetimeFigureOut">
              <a:rPr lang="uk-UA" smtClean="0"/>
              <a:t>07.11.2019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61D34-4D4E-411F-8837-99F7E79CB53D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667566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0706B-3D15-4215-9C1A-90BA378DEF94}" type="datetimeFigureOut">
              <a:rPr lang="uk-UA" smtClean="0"/>
              <a:t>07.11.2019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61D34-4D4E-411F-8837-99F7E79CB53D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5688117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0706B-3D15-4215-9C1A-90BA378DEF94}" type="datetimeFigureOut">
              <a:rPr lang="uk-UA" smtClean="0"/>
              <a:t>07.11.2019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61D34-4D4E-411F-8837-99F7E79CB53D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9559677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0706B-3D15-4215-9C1A-90BA378DEF94}" type="datetimeFigureOut">
              <a:rPr lang="uk-UA" smtClean="0"/>
              <a:t>07.11.2019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61D34-4D4E-411F-8837-99F7E79CB53D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486594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0706B-3D15-4215-9C1A-90BA378DEF94}" type="datetimeFigureOut">
              <a:rPr lang="uk-UA" smtClean="0"/>
              <a:t>07.11.2019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61D34-4D4E-411F-8837-99F7E79CB53D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7125397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0706B-3D15-4215-9C1A-90BA378DEF94}" type="datetimeFigureOut">
              <a:rPr lang="uk-UA" smtClean="0"/>
              <a:t>07.11.2019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61D34-4D4E-411F-8837-99F7E79CB53D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8528489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0706B-3D15-4215-9C1A-90BA378DEF94}" type="datetimeFigureOut">
              <a:rPr lang="uk-UA" smtClean="0"/>
              <a:t>07.11.2019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61D34-4D4E-411F-8837-99F7E79CB53D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149284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0706B-3D15-4215-9C1A-90BA378DEF94}" type="datetimeFigureOut">
              <a:rPr lang="uk-UA" smtClean="0"/>
              <a:t>07.11.2019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61D34-4D4E-411F-8837-99F7E79CB53D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5122390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0706B-3D15-4215-9C1A-90BA378DEF94}" type="datetimeFigureOut">
              <a:rPr lang="uk-UA" smtClean="0"/>
              <a:t>07.11.2019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61D34-4D4E-411F-8837-99F7E79CB53D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6651150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60706B-3D15-4215-9C1A-90BA378DEF94}" type="datetimeFigureOut">
              <a:rPr lang="uk-UA" smtClean="0"/>
              <a:t>07.11.2019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761D34-4D4E-411F-8837-99F7E79CB53D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1547491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87267" y="994093"/>
            <a:ext cx="2576512" cy="519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0252" y="1138284"/>
            <a:ext cx="2419350" cy="515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39" t="42199" r="57260" b="41140"/>
          <a:stretch/>
        </p:blipFill>
        <p:spPr bwMode="auto">
          <a:xfrm>
            <a:off x="6080485" y="1712423"/>
            <a:ext cx="1596903" cy="2205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563779" y="1316439"/>
            <a:ext cx="40625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Кран нужен вот такой:</a:t>
            </a:r>
            <a:endParaRPr lang="uk-UA" b="1" dirty="0">
              <a:solidFill>
                <a:srgbClr val="FF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388" y="2028450"/>
            <a:ext cx="3439103" cy="3439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8889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532015"/>
            <a:ext cx="10515600" cy="5644948"/>
          </a:xfrm>
        </p:spPr>
        <p:txBody>
          <a:bodyPr>
            <a:normAutofit fontScale="40000" lnSpcReduction="20000"/>
          </a:bodyPr>
          <a:lstStyle/>
          <a:p>
            <a:r>
              <a:rPr lang="ru-RU" dirty="0"/>
              <a:t>Тираж – 1000шт</a:t>
            </a:r>
            <a:r>
              <a:rPr lang="ru-RU" dirty="0" smtClean="0"/>
              <a:t>.</a:t>
            </a:r>
            <a:endParaRPr lang="ru-RU" dirty="0"/>
          </a:p>
          <a:p>
            <a:r>
              <a:rPr lang="ru-RU" dirty="0"/>
              <a:t>Диспенсер на 3л</a:t>
            </a:r>
            <a:r>
              <a:rPr lang="ru-RU" dirty="0" smtClean="0"/>
              <a:t>, + резервный кран в комплекте.</a:t>
            </a:r>
            <a:endParaRPr lang="ru-RU" dirty="0"/>
          </a:p>
          <a:p>
            <a:r>
              <a:rPr lang="ru-RU" dirty="0"/>
              <a:t>В</a:t>
            </a:r>
            <a:r>
              <a:rPr lang="uk-UA" dirty="0"/>
              <a:t>ес </a:t>
            </a:r>
            <a:r>
              <a:rPr lang="uk-UA" dirty="0" err="1"/>
              <a:t>диспенсера</a:t>
            </a:r>
            <a:r>
              <a:rPr lang="uk-UA" dirty="0"/>
              <a:t> без упаковки – 3,2кг</a:t>
            </a:r>
            <a:endParaRPr lang="ru-RU" dirty="0"/>
          </a:p>
          <a:p>
            <a:r>
              <a:rPr lang="ru-RU" dirty="0"/>
              <a:t>С колбой для льда из </a:t>
            </a:r>
            <a:r>
              <a:rPr lang="ru-RU" dirty="0" err="1"/>
              <a:t>нерж.стали</a:t>
            </a:r>
            <a:r>
              <a:rPr lang="ru-RU" dirty="0"/>
              <a:t>.</a:t>
            </a:r>
          </a:p>
          <a:p>
            <a:r>
              <a:rPr lang="ru-RU" dirty="0"/>
              <a:t>Количество кранов – 1 (в комплекте </a:t>
            </a:r>
            <a:r>
              <a:rPr lang="ru-RU" dirty="0" smtClean="0"/>
              <a:t>+</a:t>
            </a:r>
            <a:r>
              <a:rPr lang="ru-RU" dirty="0"/>
              <a:t>1 запасной кран),</a:t>
            </a:r>
          </a:p>
          <a:p>
            <a:r>
              <a:rPr lang="ru-RU" dirty="0"/>
              <a:t>Расстояние от поверхности стола до кончика крана – не менее 21см.</a:t>
            </a:r>
          </a:p>
          <a:p>
            <a:r>
              <a:rPr lang="ru-RU" b="1" dirty="0"/>
              <a:t>Без</a:t>
            </a:r>
            <a:r>
              <a:rPr lang="uk-UA" b="1" dirty="0"/>
              <a:t> </a:t>
            </a:r>
            <a:r>
              <a:rPr lang="uk-UA" b="1" dirty="0" err="1"/>
              <a:t>светящегося</a:t>
            </a:r>
            <a:r>
              <a:rPr lang="uk-UA" b="1" dirty="0"/>
              <a:t> </a:t>
            </a:r>
            <a:r>
              <a:rPr lang="uk-UA" b="1" dirty="0" err="1"/>
              <a:t>элемент</a:t>
            </a:r>
            <a:r>
              <a:rPr lang="ru-RU" b="1" dirty="0"/>
              <a:t>а</a:t>
            </a:r>
            <a:r>
              <a:rPr lang="uk-UA" b="1" dirty="0"/>
              <a:t>.</a:t>
            </a:r>
            <a:endParaRPr lang="ru-RU" dirty="0"/>
          </a:p>
          <a:p>
            <a:r>
              <a:rPr lang="ru-RU" dirty="0"/>
              <a:t> </a:t>
            </a:r>
          </a:p>
          <a:p>
            <a:r>
              <a:rPr lang="ru-RU" dirty="0"/>
              <a:t>Материал – прочный пластик,</a:t>
            </a:r>
          </a:p>
          <a:p>
            <a:r>
              <a:rPr lang="ru-RU" dirty="0"/>
              <a:t>Цвет пластика – зеленый, ориентир – </a:t>
            </a:r>
            <a:r>
              <a:rPr lang="en-US" dirty="0"/>
              <a:t>Pantone</a:t>
            </a:r>
            <a:r>
              <a:rPr lang="ru-RU" dirty="0"/>
              <a:t> 256</a:t>
            </a:r>
          </a:p>
          <a:p>
            <a:r>
              <a:rPr lang="ru-RU" dirty="0"/>
              <a:t>Должна быть метка с черточкой на колбе – «3л»</a:t>
            </a:r>
          </a:p>
          <a:p>
            <a:r>
              <a:rPr lang="uk-UA" dirty="0"/>
              <a:t/>
            </a:r>
            <a:br>
              <a:rPr lang="uk-UA" dirty="0"/>
            </a:br>
            <a:r>
              <a:rPr lang="ru-RU" dirty="0"/>
              <a:t>Нанесения – 4шт:</a:t>
            </a:r>
          </a:p>
          <a:p>
            <a:r>
              <a:rPr lang="ru-RU" dirty="0"/>
              <a:t>- 2 одинаковых по бокам, цвет нанесения -белый. Размер 30х7см.</a:t>
            </a:r>
          </a:p>
          <a:p>
            <a:r>
              <a:rPr lang="ru-RU" dirty="0"/>
              <a:t>- 1 нанесение на основании диспенсера (этапы налива пива). Цвет нанесения - белый. Размер 3х15см.</a:t>
            </a:r>
          </a:p>
          <a:p>
            <a:r>
              <a:rPr lang="ru-RU" dirty="0"/>
              <a:t>- 1 нанесение – на колбе (трилистник). Цвет нанесения – зеленый, </a:t>
            </a:r>
            <a:r>
              <a:rPr lang="en-US" dirty="0"/>
              <a:t>Pantone</a:t>
            </a:r>
            <a:r>
              <a:rPr lang="ru-RU" dirty="0"/>
              <a:t> 256. Размер 8х8см.</a:t>
            </a:r>
          </a:p>
          <a:p>
            <a:r>
              <a:rPr lang="ru-RU" dirty="0"/>
              <a:t>Информация по нанесениям – предварительная, так как ее еще нужно разработать с дизайнерами и согласовать с юристами и налоговым.</a:t>
            </a:r>
          </a:p>
          <a:p>
            <a:r>
              <a:rPr lang="ru-RU" dirty="0"/>
              <a:t>Но для просчетов этой информации должно быть достаточно.</a:t>
            </a:r>
          </a:p>
          <a:p>
            <a:r>
              <a:rPr lang="ru-RU" dirty="0"/>
              <a:t> </a:t>
            </a:r>
          </a:p>
          <a:p>
            <a:r>
              <a:rPr lang="ru-RU" dirty="0"/>
              <a:t>Упаковка индивидуальная: пакет + коробка</a:t>
            </a:r>
            <a:r>
              <a:rPr lang="ru-RU" dirty="0" smtClean="0"/>
              <a:t>.</a:t>
            </a:r>
          </a:p>
          <a:p>
            <a:r>
              <a:rPr lang="ru-RU" dirty="0" smtClean="0"/>
              <a:t>Доставка на склад: Украина, Бровары.</a:t>
            </a:r>
            <a:endParaRPr lang="ru-RU" dirty="0"/>
          </a:p>
          <a:p>
            <a:r>
              <a:rPr lang="ru-RU" smtClean="0"/>
              <a:t>Желаемый срок поставки </a:t>
            </a:r>
            <a:r>
              <a:rPr lang="ru-RU" dirty="0"/>
              <a:t>– март 2020г.   </a:t>
            </a:r>
            <a:endParaRPr lang="ru-RU" dirty="0" smtClean="0"/>
          </a:p>
          <a:p>
            <a:r>
              <a:rPr lang="uk-UA" dirty="0" smtClean="0"/>
              <a:t>В </a:t>
            </a:r>
            <a:r>
              <a:rPr lang="uk-UA" dirty="0" err="1" smtClean="0"/>
              <a:t>предложении</a:t>
            </a:r>
            <a:r>
              <a:rPr lang="uk-UA" dirty="0" smtClean="0"/>
              <a:t> </a:t>
            </a:r>
            <a:r>
              <a:rPr lang="uk-UA" dirty="0" err="1" smtClean="0"/>
              <a:t>указать</a:t>
            </a:r>
            <a:r>
              <a:rPr lang="uk-UA" dirty="0" smtClean="0"/>
              <a:t> </a:t>
            </a:r>
            <a:r>
              <a:rPr lang="uk-UA" dirty="0" err="1" smtClean="0"/>
              <a:t>стоимость</a:t>
            </a:r>
            <a:r>
              <a:rPr lang="uk-UA" dirty="0" smtClean="0"/>
              <a:t>, </a:t>
            </a:r>
            <a:r>
              <a:rPr lang="uk-UA" dirty="0" err="1" smtClean="0"/>
              <a:t>страну</a:t>
            </a:r>
            <a:r>
              <a:rPr lang="uk-UA" dirty="0" smtClean="0"/>
              <a:t> </a:t>
            </a:r>
            <a:r>
              <a:rPr lang="uk-UA" dirty="0" err="1" smtClean="0"/>
              <a:t>происхождения</a:t>
            </a:r>
            <a:r>
              <a:rPr lang="uk-UA" dirty="0" smtClean="0"/>
              <a:t>, </a:t>
            </a:r>
            <a:r>
              <a:rPr lang="ru-RU" dirty="0" smtClean="0"/>
              <a:t>сроки поставки, подробное описание, визуализацию.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8126030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62</Words>
  <Application>Microsoft Office PowerPoint</Application>
  <PresentationFormat>Широкоэкранный</PresentationFormat>
  <Paragraphs>23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Pshezemirska,Yulia</dc:creator>
  <cp:lastModifiedBy>Petrovskyi, Oleksii</cp:lastModifiedBy>
  <cp:revision>4</cp:revision>
  <dcterms:created xsi:type="dcterms:W3CDTF">2019-11-04T08:59:02Z</dcterms:created>
  <dcterms:modified xsi:type="dcterms:W3CDTF">2019-11-07T13:03:55Z</dcterms:modified>
</cp:coreProperties>
</file>