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Lst>
  <p:sldSz cx="12192000" cy="6858000"/>
  <p:notesSz cx="6797675" cy="9925050"/>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63" d="100"/>
          <a:sy n="163" d="100"/>
        </p:scale>
        <p:origin x="150" y="15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A56261-2425-4DC8-B6A1-666B5F4AD96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da-DK"/>
          </a:p>
        </p:txBody>
      </p:sp>
      <p:sp>
        <p:nvSpPr>
          <p:cNvPr id="3" name="Subtitle 2">
            <a:extLst>
              <a:ext uri="{FF2B5EF4-FFF2-40B4-BE49-F238E27FC236}">
                <a16:creationId xmlns:a16="http://schemas.microsoft.com/office/drawing/2014/main" id="{C8BB7B04-E676-4E8B-B3FF-71345B21A29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a-DK"/>
          </a:p>
        </p:txBody>
      </p:sp>
      <p:sp>
        <p:nvSpPr>
          <p:cNvPr id="4" name="Date Placeholder 3">
            <a:extLst>
              <a:ext uri="{FF2B5EF4-FFF2-40B4-BE49-F238E27FC236}">
                <a16:creationId xmlns:a16="http://schemas.microsoft.com/office/drawing/2014/main" id="{44C5754F-5FF1-4645-AB3A-5CF8AE064C47}"/>
              </a:ext>
            </a:extLst>
          </p:cNvPr>
          <p:cNvSpPr>
            <a:spLocks noGrp="1"/>
          </p:cNvSpPr>
          <p:nvPr>
            <p:ph type="dt" sz="half" idx="10"/>
          </p:nvPr>
        </p:nvSpPr>
        <p:spPr/>
        <p:txBody>
          <a:bodyPr/>
          <a:lstStyle/>
          <a:p>
            <a:fld id="{106A428C-F09D-46F3-BA31-0EF763753323}" type="datetimeFigureOut">
              <a:rPr lang="da-DK" smtClean="0"/>
              <a:t>11-09-2019</a:t>
            </a:fld>
            <a:endParaRPr lang="da-DK"/>
          </a:p>
        </p:txBody>
      </p:sp>
      <p:sp>
        <p:nvSpPr>
          <p:cNvPr id="5" name="Footer Placeholder 4">
            <a:extLst>
              <a:ext uri="{FF2B5EF4-FFF2-40B4-BE49-F238E27FC236}">
                <a16:creationId xmlns:a16="http://schemas.microsoft.com/office/drawing/2014/main" id="{88ED59C8-08DA-4CDD-8091-71E4EE102E4F}"/>
              </a:ext>
            </a:extLst>
          </p:cNvPr>
          <p:cNvSpPr>
            <a:spLocks noGrp="1"/>
          </p:cNvSpPr>
          <p:nvPr>
            <p:ph type="ftr" sz="quarter" idx="11"/>
          </p:nvPr>
        </p:nvSpPr>
        <p:spPr/>
        <p:txBody>
          <a:bodyPr/>
          <a:lstStyle/>
          <a:p>
            <a:endParaRPr lang="da-DK"/>
          </a:p>
        </p:txBody>
      </p:sp>
      <p:sp>
        <p:nvSpPr>
          <p:cNvPr id="6" name="Slide Number Placeholder 5">
            <a:extLst>
              <a:ext uri="{FF2B5EF4-FFF2-40B4-BE49-F238E27FC236}">
                <a16:creationId xmlns:a16="http://schemas.microsoft.com/office/drawing/2014/main" id="{D750B02F-A218-4962-A0EF-F57055282066}"/>
              </a:ext>
            </a:extLst>
          </p:cNvPr>
          <p:cNvSpPr>
            <a:spLocks noGrp="1"/>
          </p:cNvSpPr>
          <p:nvPr>
            <p:ph type="sldNum" sz="quarter" idx="12"/>
          </p:nvPr>
        </p:nvSpPr>
        <p:spPr/>
        <p:txBody>
          <a:bodyPr/>
          <a:lstStyle/>
          <a:p>
            <a:fld id="{D2110E52-3A18-4501-B0E6-8635A09E92E3}" type="slidenum">
              <a:rPr lang="da-DK" smtClean="0"/>
              <a:t>‹#›</a:t>
            </a:fld>
            <a:endParaRPr lang="da-DK"/>
          </a:p>
        </p:txBody>
      </p:sp>
    </p:spTree>
    <p:extLst>
      <p:ext uri="{BB962C8B-B14F-4D97-AF65-F5344CB8AC3E}">
        <p14:creationId xmlns:p14="http://schemas.microsoft.com/office/powerpoint/2010/main" val="37853382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807640-EFDE-4ED7-B2DC-8B18F847F55D}"/>
              </a:ext>
            </a:extLst>
          </p:cNvPr>
          <p:cNvSpPr>
            <a:spLocks noGrp="1"/>
          </p:cNvSpPr>
          <p:nvPr>
            <p:ph type="title"/>
          </p:nvPr>
        </p:nvSpPr>
        <p:spPr/>
        <p:txBody>
          <a:bodyPr/>
          <a:lstStyle/>
          <a:p>
            <a:r>
              <a:rPr lang="en-US"/>
              <a:t>Click to edit Master title style</a:t>
            </a:r>
            <a:endParaRPr lang="da-DK"/>
          </a:p>
        </p:txBody>
      </p:sp>
      <p:sp>
        <p:nvSpPr>
          <p:cNvPr id="3" name="Vertical Text Placeholder 2">
            <a:extLst>
              <a:ext uri="{FF2B5EF4-FFF2-40B4-BE49-F238E27FC236}">
                <a16:creationId xmlns:a16="http://schemas.microsoft.com/office/drawing/2014/main" id="{71833FEE-C27D-4407-8E37-54E82F17E0B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a-DK"/>
          </a:p>
        </p:txBody>
      </p:sp>
      <p:sp>
        <p:nvSpPr>
          <p:cNvPr id="4" name="Date Placeholder 3">
            <a:extLst>
              <a:ext uri="{FF2B5EF4-FFF2-40B4-BE49-F238E27FC236}">
                <a16:creationId xmlns:a16="http://schemas.microsoft.com/office/drawing/2014/main" id="{E35540D3-A503-42D6-A1F0-99A740E46993}"/>
              </a:ext>
            </a:extLst>
          </p:cNvPr>
          <p:cNvSpPr>
            <a:spLocks noGrp="1"/>
          </p:cNvSpPr>
          <p:nvPr>
            <p:ph type="dt" sz="half" idx="10"/>
          </p:nvPr>
        </p:nvSpPr>
        <p:spPr/>
        <p:txBody>
          <a:bodyPr/>
          <a:lstStyle/>
          <a:p>
            <a:fld id="{106A428C-F09D-46F3-BA31-0EF763753323}" type="datetimeFigureOut">
              <a:rPr lang="da-DK" smtClean="0"/>
              <a:t>11-09-2019</a:t>
            </a:fld>
            <a:endParaRPr lang="da-DK"/>
          </a:p>
        </p:txBody>
      </p:sp>
      <p:sp>
        <p:nvSpPr>
          <p:cNvPr id="5" name="Footer Placeholder 4">
            <a:extLst>
              <a:ext uri="{FF2B5EF4-FFF2-40B4-BE49-F238E27FC236}">
                <a16:creationId xmlns:a16="http://schemas.microsoft.com/office/drawing/2014/main" id="{AE14CB88-317A-4BDC-8907-D94F751093B5}"/>
              </a:ext>
            </a:extLst>
          </p:cNvPr>
          <p:cNvSpPr>
            <a:spLocks noGrp="1"/>
          </p:cNvSpPr>
          <p:nvPr>
            <p:ph type="ftr" sz="quarter" idx="11"/>
          </p:nvPr>
        </p:nvSpPr>
        <p:spPr/>
        <p:txBody>
          <a:bodyPr/>
          <a:lstStyle/>
          <a:p>
            <a:endParaRPr lang="da-DK"/>
          </a:p>
        </p:txBody>
      </p:sp>
      <p:sp>
        <p:nvSpPr>
          <p:cNvPr id="6" name="Slide Number Placeholder 5">
            <a:extLst>
              <a:ext uri="{FF2B5EF4-FFF2-40B4-BE49-F238E27FC236}">
                <a16:creationId xmlns:a16="http://schemas.microsoft.com/office/drawing/2014/main" id="{94360A85-F903-411D-8177-F75A64AFD1EA}"/>
              </a:ext>
            </a:extLst>
          </p:cNvPr>
          <p:cNvSpPr>
            <a:spLocks noGrp="1"/>
          </p:cNvSpPr>
          <p:nvPr>
            <p:ph type="sldNum" sz="quarter" idx="12"/>
          </p:nvPr>
        </p:nvSpPr>
        <p:spPr/>
        <p:txBody>
          <a:bodyPr/>
          <a:lstStyle/>
          <a:p>
            <a:fld id="{D2110E52-3A18-4501-B0E6-8635A09E92E3}" type="slidenum">
              <a:rPr lang="da-DK" smtClean="0"/>
              <a:t>‹#›</a:t>
            </a:fld>
            <a:endParaRPr lang="da-DK"/>
          </a:p>
        </p:txBody>
      </p:sp>
    </p:spTree>
    <p:extLst>
      <p:ext uri="{BB962C8B-B14F-4D97-AF65-F5344CB8AC3E}">
        <p14:creationId xmlns:p14="http://schemas.microsoft.com/office/powerpoint/2010/main" val="20887490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89B8966-D7C8-4431-B140-9BB4ADD289DC}"/>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da-DK"/>
          </a:p>
        </p:txBody>
      </p:sp>
      <p:sp>
        <p:nvSpPr>
          <p:cNvPr id="3" name="Vertical Text Placeholder 2">
            <a:extLst>
              <a:ext uri="{FF2B5EF4-FFF2-40B4-BE49-F238E27FC236}">
                <a16:creationId xmlns:a16="http://schemas.microsoft.com/office/drawing/2014/main" id="{169C00F4-40A3-4D3E-AB0D-2613BA133298}"/>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a-DK"/>
          </a:p>
        </p:txBody>
      </p:sp>
      <p:sp>
        <p:nvSpPr>
          <p:cNvPr id="4" name="Date Placeholder 3">
            <a:extLst>
              <a:ext uri="{FF2B5EF4-FFF2-40B4-BE49-F238E27FC236}">
                <a16:creationId xmlns:a16="http://schemas.microsoft.com/office/drawing/2014/main" id="{60C26250-8A65-49EC-A0D7-7BE32D777709}"/>
              </a:ext>
            </a:extLst>
          </p:cNvPr>
          <p:cNvSpPr>
            <a:spLocks noGrp="1"/>
          </p:cNvSpPr>
          <p:nvPr>
            <p:ph type="dt" sz="half" idx="10"/>
          </p:nvPr>
        </p:nvSpPr>
        <p:spPr/>
        <p:txBody>
          <a:bodyPr/>
          <a:lstStyle/>
          <a:p>
            <a:fld id="{106A428C-F09D-46F3-BA31-0EF763753323}" type="datetimeFigureOut">
              <a:rPr lang="da-DK" smtClean="0"/>
              <a:t>11-09-2019</a:t>
            </a:fld>
            <a:endParaRPr lang="da-DK"/>
          </a:p>
        </p:txBody>
      </p:sp>
      <p:sp>
        <p:nvSpPr>
          <p:cNvPr id="5" name="Footer Placeholder 4">
            <a:extLst>
              <a:ext uri="{FF2B5EF4-FFF2-40B4-BE49-F238E27FC236}">
                <a16:creationId xmlns:a16="http://schemas.microsoft.com/office/drawing/2014/main" id="{55CB29AC-2CCD-4685-B932-571BE5FA75A4}"/>
              </a:ext>
            </a:extLst>
          </p:cNvPr>
          <p:cNvSpPr>
            <a:spLocks noGrp="1"/>
          </p:cNvSpPr>
          <p:nvPr>
            <p:ph type="ftr" sz="quarter" idx="11"/>
          </p:nvPr>
        </p:nvSpPr>
        <p:spPr/>
        <p:txBody>
          <a:bodyPr/>
          <a:lstStyle/>
          <a:p>
            <a:endParaRPr lang="da-DK"/>
          </a:p>
        </p:txBody>
      </p:sp>
      <p:sp>
        <p:nvSpPr>
          <p:cNvPr id="6" name="Slide Number Placeholder 5">
            <a:extLst>
              <a:ext uri="{FF2B5EF4-FFF2-40B4-BE49-F238E27FC236}">
                <a16:creationId xmlns:a16="http://schemas.microsoft.com/office/drawing/2014/main" id="{6447F68F-F58B-47AB-B118-16C13FDB91FC}"/>
              </a:ext>
            </a:extLst>
          </p:cNvPr>
          <p:cNvSpPr>
            <a:spLocks noGrp="1"/>
          </p:cNvSpPr>
          <p:nvPr>
            <p:ph type="sldNum" sz="quarter" idx="12"/>
          </p:nvPr>
        </p:nvSpPr>
        <p:spPr/>
        <p:txBody>
          <a:bodyPr/>
          <a:lstStyle/>
          <a:p>
            <a:fld id="{D2110E52-3A18-4501-B0E6-8635A09E92E3}" type="slidenum">
              <a:rPr lang="da-DK" smtClean="0"/>
              <a:t>‹#›</a:t>
            </a:fld>
            <a:endParaRPr lang="da-DK"/>
          </a:p>
        </p:txBody>
      </p:sp>
    </p:spTree>
    <p:extLst>
      <p:ext uri="{BB962C8B-B14F-4D97-AF65-F5344CB8AC3E}">
        <p14:creationId xmlns:p14="http://schemas.microsoft.com/office/powerpoint/2010/main" val="16184911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89B649-199D-4BBF-A7A2-714C0FAFE921}"/>
              </a:ext>
            </a:extLst>
          </p:cNvPr>
          <p:cNvSpPr>
            <a:spLocks noGrp="1"/>
          </p:cNvSpPr>
          <p:nvPr>
            <p:ph type="title"/>
          </p:nvPr>
        </p:nvSpPr>
        <p:spPr/>
        <p:txBody>
          <a:bodyPr/>
          <a:lstStyle/>
          <a:p>
            <a:r>
              <a:rPr lang="en-US"/>
              <a:t>Click to edit Master title style</a:t>
            </a:r>
            <a:endParaRPr lang="da-DK"/>
          </a:p>
        </p:txBody>
      </p:sp>
      <p:sp>
        <p:nvSpPr>
          <p:cNvPr id="3" name="Content Placeholder 2">
            <a:extLst>
              <a:ext uri="{FF2B5EF4-FFF2-40B4-BE49-F238E27FC236}">
                <a16:creationId xmlns:a16="http://schemas.microsoft.com/office/drawing/2014/main" id="{7F10BF8D-41B6-4E77-99B8-08024D3BD4C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a-DK"/>
          </a:p>
        </p:txBody>
      </p:sp>
      <p:sp>
        <p:nvSpPr>
          <p:cNvPr id="4" name="Date Placeholder 3">
            <a:extLst>
              <a:ext uri="{FF2B5EF4-FFF2-40B4-BE49-F238E27FC236}">
                <a16:creationId xmlns:a16="http://schemas.microsoft.com/office/drawing/2014/main" id="{B9F26E0C-CE76-4BA9-8143-C13DDD286DBA}"/>
              </a:ext>
            </a:extLst>
          </p:cNvPr>
          <p:cNvSpPr>
            <a:spLocks noGrp="1"/>
          </p:cNvSpPr>
          <p:nvPr>
            <p:ph type="dt" sz="half" idx="10"/>
          </p:nvPr>
        </p:nvSpPr>
        <p:spPr/>
        <p:txBody>
          <a:bodyPr/>
          <a:lstStyle/>
          <a:p>
            <a:fld id="{106A428C-F09D-46F3-BA31-0EF763753323}" type="datetimeFigureOut">
              <a:rPr lang="da-DK" smtClean="0"/>
              <a:t>11-09-2019</a:t>
            </a:fld>
            <a:endParaRPr lang="da-DK"/>
          </a:p>
        </p:txBody>
      </p:sp>
      <p:sp>
        <p:nvSpPr>
          <p:cNvPr id="5" name="Footer Placeholder 4">
            <a:extLst>
              <a:ext uri="{FF2B5EF4-FFF2-40B4-BE49-F238E27FC236}">
                <a16:creationId xmlns:a16="http://schemas.microsoft.com/office/drawing/2014/main" id="{B6FBDF2B-9E80-4061-BFF8-4564DC2C8E72}"/>
              </a:ext>
            </a:extLst>
          </p:cNvPr>
          <p:cNvSpPr>
            <a:spLocks noGrp="1"/>
          </p:cNvSpPr>
          <p:nvPr>
            <p:ph type="ftr" sz="quarter" idx="11"/>
          </p:nvPr>
        </p:nvSpPr>
        <p:spPr/>
        <p:txBody>
          <a:bodyPr/>
          <a:lstStyle/>
          <a:p>
            <a:endParaRPr lang="da-DK"/>
          </a:p>
        </p:txBody>
      </p:sp>
      <p:sp>
        <p:nvSpPr>
          <p:cNvPr id="6" name="Slide Number Placeholder 5">
            <a:extLst>
              <a:ext uri="{FF2B5EF4-FFF2-40B4-BE49-F238E27FC236}">
                <a16:creationId xmlns:a16="http://schemas.microsoft.com/office/drawing/2014/main" id="{B5D5E571-D2F4-4FF9-B56C-6C572E3B58A9}"/>
              </a:ext>
            </a:extLst>
          </p:cNvPr>
          <p:cNvSpPr>
            <a:spLocks noGrp="1"/>
          </p:cNvSpPr>
          <p:nvPr>
            <p:ph type="sldNum" sz="quarter" idx="12"/>
          </p:nvPr>
        </p:nvSpPr>
        <p:spPr/>
        <p:txBody>
          <a:bodyPr/>
          <a:lstStyle/>
          <a:p>
            <a:fld id="{D2110E52-3A18-4501-B0E6-8635A09E92E3}" type="slidenum">
              <a:rPr lang="da-DK" smtClean="0"/>
              <a:t>‹#›</a:t>
            </a:fld>
            <a:endParaRPr lang="da-DK"/>
          </a:p>
        </p:txBody>
      </p:sp>
    </p:spTree>
    <p:extLst>
      <p:ext uri="{BB962C8B-B14F-4D97-AF65-F5344CB8AC3E}">
        <p14:creationId xmlns:p14="http://schemas.microsoft.com/office/powerpoint/2010/main" val="7720298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A76C16-AB2D-4AFD-BEC5-CAF63C8DC77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da-DK"/>
          </a:p>
        </p:txBody>
      </p:sp>
      <p:sp>
        <p:nvSpPr>
          <p:cNvPr id="3" name="Text Placeholder 2">
            <a:extLst>
              <a:ext uri="{FF2B5EF4-FFF2-40B4-BE49-F238E27FC236}">
                <a16:creationId xmlns:a16="http://schemas.microsoft.com/office/drawing/2014/main" id="{07F4433F-CBD7-4E64-918F-FD677903461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11077481-4EDD-4927-9E08-7BF288378443}"/>
              </a:ext>
            </a:extLst>
          </p:cNvPr>
          <p:cNvSpPr>
            <a:spLocks noGrp="1"/>
          </p:cNvSpPr>
          <p:nvPr>
            <p:ph type="dt" sz="half" idx="10"/>
          </p:nvPr>
        </p:nvSpPr>
        <p:spPr/>
        <p:txBody>
          <a:bodyPr/>
          <a:lstStyle/>
          <a:p>
            <a:fld id="{106A428C-F09D-46F3-BA31-0EF763753323}" type="datetimeFigureOut">
              <a:rPr lang="da-DK" smtClean="0"/>
              <a:t>11-09-2019</a:t>
            </a:fld>
            <a:endParaRPr lang="da-DK"/>
          </a:p>
        </p:txBody>
      </p:sp>
      <p:sp>
        <p:nvSpPr>
          <p:cNvPr id="5" name="Footer Placeholder 4">
            <a:extLst>
              <a:ext uri="{FF2B5EF4-FFF2-40B4-BE49-F238E27FC236}">
                <a16:creationId xmlns:a16="http://schemas.microsoft.com/office/drawing/2014/main" id="{4AC9BD3E-4ED4-447C-878A-F5F6E5BFE9DB}"/>
              </a:ext>
            </a:extLst>
          </p:cNvPr>
          <p:cNvSpPr>
            <a:spLocks noGrp="1"/>
          </p:cNvSpPr>
          <p:nvPr>
            <p:ph type="ftr" sz="quarter" idx="11"/>
          </p:nvPr>
        </p:nvSpPr>
        <p:spPr/>
        <p:txBody>
          <a:bodyPr/>
          <a:lstStyle/>
          <a:p>
            <a:endParaRPr lang="da-DK"/>
          </a:p>
        </p:txBody>
      </p:sp>
      <p:sp>
        <p:nvSpPr>
          <p:cNvPr id="6" name="Slide Number Placeholder 5">
            <a:extLst>
              <a:ext uri="{FF2B5EF4-FFF2-40B4-BE49-F238E27FC236}">
                <a16:creationId xmlns:a16="http://schemas.microsoft.com/office/drawing/2014/main" id="{AC5DCDAA-C16E-4B44-BA3E-8E8852FD6A2A}"/>
              </a:ext>
            </a:extLst>
          </p:cNvPr>
          <p:cNvSpPr>
            <a:spLocks noGrp="1"/>
          </p:cNvSpPr>
          <p:nvPr>
            <p:ph type="sldNum" sz="quarter" idx="12"/>
          </p:nvPr>
        </p:nvSpPr>
        <p:spPr/>
        <p:txBody>
          <a:bodyPr/>
          <a:lstStyle/>
          <a:p>
            <a:fld id="{D2110E52-3A18-4501-B0E6-8635A09E92E3}" type="slidenum">
              <a:rPr lang="da-DK" smtClean="0"/>
              <a:t>‹#›</a:t>
            </a:fld>
            <a:endParaRPr lang="da-DK"/>
          </a:p>
        </p:txBody>
      </p:sp>
    </p:spTree>
    <p:extLst>
      <p:ext uri="{BB962C8B-B14F-4D97-AF65-F5344CB8AC3E}">
        <p14:creationId xmlns:p14="http://schemas.microsoft.com/office/powerpoint/2010/main" val="37990511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2C73E9-B57D-4549-9AB0-5BDE06EAC9C3}"/>
              </a:ext>
            </a:extLst>
          </p:cNvPr>
          <p:cNvSpPr>
            <a:spLocks noGrp="1"/>
          </p:cNvSpPr>
          <p:nvPr>
            <p:ph type="title"/>
          </p:nvPr>
        </p:nvSpPr>
        <p:spPr/>
        <p:txBody>
          <a:bodyPr/>
          <a:lstStyle/>
          <a:p>
            <a:r>
              <a:rPr lang="en-US"/>
              <a:t>Click to edit Master title style</a:t>
            </a:r>
            <a:endParaRPr lang="da-DK"/>
          </a:p>
        </p:txBody>
      </p:sp>
      <p:sp>
        <p:nvSpPr>
          <p:cNvPr id="3" name="Content Placeholder 2">
            <a:extLst>
              <a:ext uri="{FF2B5EF4-FFF2-40B4-BE49-F238E27FC236}">
                <a16:creationId xmlns:a16="http://schemas.microsoft.com/office/drawing/2014/main" id="{F91E1028-B7AB-4F8D-A7E0-CAD0CB560649}"/>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a-DK"/>
          </a:p>
        </p:txBody>
      </p:sp>
      <p:sp>
        <p:nvSpPr>
          <p:cNvPr id="4" name="Content Placeholder 3">
            <a:extLst>
              <a:ext uri="{FF2B5EF4-FFF2-40B4-BE49-F238E27FC236}">
                <a16:creationId xmlns:a16="http://schemas.microsoft.com/office/drawing/2014/main" id="{A735D7A5-ECA5-4203-80E7-3084F6D8E93B}"/>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a-DK"/>
          </a:p>
        </p:txBody>
      </p:sp>
      <p:sp>
        <p:nvSpPr>
          <p:cNvPr id="5" name="Date Placeholder 4">
            <a:extLst>
              <a:ext uri="{FF2B5EF4-FFF2-40B4-BE49-F238E27FC236}">
                <a16:creationId xmlns:a16="http://schemas.microsoft.com/office/drawing/2014/main" id="{5F358AA1-33F9-46F4-B824-50C1115D6851}"/>
              </a:ext>
            </a:extLst>
          </p:cNvPr>
          <p:cNvSpPr>
            <a:spLocks noGrp="1"/>
          </p:cNvSpPr>
          <p:nvPr>
            <p:ph type="dt" sz="half" idx="10"/>
          </p:nvPr>
        </p:nvSpPr>
        <p:spPr/>
        <p:txBody>
          <a:bodyPr/>
          <a:lstStyle/>
          <a:p>
            <a:fld id="{106A428C-F09D-46F3-BA31-0EF763753323}" type="datetimeFigureOut">
              <a:rPr lang="da-DK" smtClean="0"/>
              <a:t>11-09-2019</a:t>
            </a:fld>
            <a:endParaRPr lang="da-DK"/>
          </a:p>
        </p:txBody>
      </p:sp>
      <p:sp>
        <p:nvSpPr>
          <p:cNvPr id="6" name="Footer Placeholder 5">
            <a:extLst>
              <a:ext uri="{FF2B5EF4-FFF2-40B4-BE49-F238E27FC236}">
                <a16:creationId xmlns:a16="http://schemas.microsoft.com/office/drawing/2014/main" id="{E1DF7D49-2630-4D10-BD35-DEBA65EBB33C}"/>
              </a:ext>
            </a:extLst>
          </p:cNvPr>
          <p:cNvSpPr>
            <a:spLocks noGrp="1"/>
          </p:cNvSpPr>
          <p:nvPr>
            <p:ph type="ftr" sz="quarter" idx="11"/>
          </p:nvPr>
        </p:nvSpPr>
        <p:spPr/>
        <p:txBody>
          <a:bodyPr/>
          <a:lstStyle/>
          <a:p>
            <a:endParaRPr lang="da-DK"/>
          </a:p>
        </p:txBody>
      </p:sp>
      <p:sp>
        <p:nvSpPr>
          <p:cNvPr id="7" name="Slide Number Placeholder 6">
            <a:extLst>
              <a:ext uri="{FF2B5EF4-FFF2-40B4-BE49-F238E27FC236}">
                <a16:creationId xmlns:a16="http://schemas.microsoft.com/office/drawing/2014/main" id="{1F7B951B-DC91-4C0C-9EB4-2B98E96EF2F3}"/>
              </a:ext>
            </a:extLst>
          </p:cNvPr>
          <p:cNvSpPr>
            <a:spLocks noGrp="1"/>
          </p:cNvSpPr>
          <p:nvPr>
            <p:ph type="sldNum" sz="quarter" idx="12"/>
          </p:nvPr>
        </p:nvSpPr>
        <p:spPr/>
        <p:txBody>
          <a:bodyPr/>
          <a:lstStyle/>
          <a:p>
            <a:fld id="{D2110E52-3A18-4501-B0E6-8635A09E92E3}" type="slidenum">
              <a:rPr lang="da-DK" smtClean="0"/>
              <a:t>‹#›</a:t>
            </a:fld>
            <a:endParaRPr lang="da-DK"/>
          </a:p>
        </p:txBody>
      </p:sp>
    </p:spTree>
    <p:extLst>
      <p:ext uri="{BB962C8B-B14F-4D97-AF65-F5344CB8AC3E}">
        <p14:creationId xmlns:p14="http://schemas.microsoft.com/office/powerpoint/2010/main" val="19417665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8E99E7-3698-4807-A90B-59116EFF5354}"/>
              </a:ext>
            </a:extLst>
          </p:cNvPr>
          <p:cNvSpPr>
            <a:spLocks noGrp="1"/>
          </p:cNvSpPr>
          <p:nvPr>
            <p:ph type="title"/>
          </p:nvPr>
        </p:nvSpPr>
        <p:spPr>
          <a:xfrm>
            <a:off x="839788" y="365125"/>
            <a:ext cx="10515600" cy="1325563"/>
          </a:xfrm>
        </p:spPr>
        <p:txBody>
          <a:bodyPr/>
          <a:lstStyle/>
          <a:p>
            <a:r>
              <a:rPr lang="en-US"/>
              <a:t>Click to edit Master title style</a:t>
            </a:r>
            <a:endParaRPr lang="da-DK"/>
          </a:p>
        </p:txBody>
      </p:sp>
      <p:sp>
        <p:nvSpPr>
          <p:cNvPr id="3" name="Text Placeholder 2">
            <a:extLst>
              <a:ext uri="{FF2B5EF4-FFF2-40B4-BE49-F238E27FC236}">
                <a16:creationId xmlns:a16="http://schemas.microsoft.com/office/drawing/2014/main" id="{89E83EFA-B071-4F20-8750-E2505F3FE22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FD091D7-B7D0-40BC-B386-7D5002AC18A9}"/>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a-DK"/>
          </a:p>
        </p:txBody>
      </p:sp>
      <p:sp>
        <p:nvSpPr>
          <p:cNvPr id="5" name="Text Placeholder 4">
            <a:extLst>
              <a:ext uri="{FF2B5EF4-FFF2-40B4-BE49-F238E27FC236}">
                <a16:creationId xmlns:a16="http://schemas.microsoft.com/office/drawing/2014/main" id="{C4DA2377-4449-4C70-ACC9-8C674EB6A0D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2F9F257-93C1-473E-BE53-9129EC398F68}"/>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a-DK"/>
          </a:p>
        </p:txBody>
      </p:sp>
      <p:sp>
        <p:nvSpPr>
          <p:cNvPr id="7" name="Date Placeholder 6">
            <a:extLst>
              <a:ext uri="{FF2B5EF4-FFF2-40B4-BE49-F238E27FC236}">
                <a16:creationId xmlns:a16="http://schemas.microsoft.com/office/drawing/2014/main" id="{A6BCEBA7-1161-41A7-A593-726332E159B8}"/>
              </a:ext>
            </a:extLst>
          </p:cNvPr>
          <p:cNvSpPr>
            <a:spLocks noGrp="1"/>
          </p:cNvSpPr>
          <p:nvPr>
            <p:ph type="dt" sz="half" idx="10"/>
          </p:nvPr>
        </p:nvSpPr>
        <p:spPr/>
        <p:txBody>
          <a:bodyPr/>
          <a:lstStyle/>
          <a:p>
            <a:fld id="{106A428C-F09D-46F3-BA31-0EF763753323}" type="datetimeFigureOut">
              <a:rPr lang="da-DK" smtClean="0"/>
              <a:t>11-09-2019</a:t>
            </a:fld>
            <a:endParaRPr lang="da-DK"/>
          </a:p>
        </p:txBody>
      </p:sp>
      <p:sp>
        <p:nvSpPr>
          <p:cNvPr id="8" name="Footer Placeholder 7">
            <a:extLst>
              <a:ext uri="{FF2B5EF4-FFF2-40B4-BE49-F238E27FC236}">
                <a16:creationId xmlns:a16="http://schemas.microsoft.com/office/drawing/2014/main" id="{474ABCF6-F0FB-477A-A19B-CB3860ED67BC}"/>
              </a:ext>
            </a:extLst>
          </p:cNvPr>
          <p:cNvSpPr>
            <a:spLocks noGrp="1"/>
          </p:cNvSpPr>
          <p:nvPr>
            <p:ph type="ftr" sz="quarter" idx="11"/>
          </p:nvPr>
        </p:nvSpPr>
        <p:spPr/>
        <p:txBody>
          <a:bodyPr/>
          <a:lstStyle/>
          <a:p>
            <a:endParaRPr lang="da-DK"/>
          </a:p>
        </p:txBody>
      </p:sp>
      <p:sp>
        <p:nvSpPr>
          <p:cNvPr id="9" name="Slide Number Placeholder 8">
            <a:extLst>
              <a:ext uri="{FF2B5EF4-FFF2-40B4-BE49-F238E27FC236}">
                <a16:creationId xmlns:a16="http://schemas.microsoft.com/office/drawing/2014/main" id="{26B215E1-2541-4E01-9994-24A6DA080C1B}"/>
              </a:ext>
            </a:extLst>
          </p:cNvPr>
          <p:cNvSpPr>
            <a:spLocks noGrp="1"/>
          </p:cNvSpPr>
          <p:nvPr>
            <p:ph type="sldNum" sz="quarter" idx="12"/>
          </p:nvPr>
        </p:nvSpPr>
        <p:spPr/>
        <p:txBody>
          <a:bodyPr/>
          <a:lstStyle/>
          <a:p>
            <a:fld id="{D2110E52-3A18-4501-B0E6-8635A09E92E3}" type="slidenum">
              <a:rPr lang="da-DK" smtClean="0"/>
              <a:t>‹#›</a:t>
            </a:fld>
            <a:endParaRPr lang="da-DK"/>
          </a:p>
        </p:txBody>
      </p:sp>
    </p:spTree>
    <p:extLst>
      <p:ext uri="{BB962C8B-B14F-4D97-AF65-F5344CB8AC3E}">
        <p14:creationId xmlns:p14="http://schemas.microsoft.com/office/powerpoint/2010/main" val="25318057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DD46-D889-49E3-9F24-12FD88B8ED6A}"/>
              </a:ext>
            </a:extLst>
          </p:cNvPr>
          <p:cNvSpPr>
            <a:spLocks noGrp="1"/>
          </p:cNvSpPr>
          <p:nvPr>
            <p:ph type="title"/>
          </p:nvPr>
        </p:nvSpPr>
        <p:spPr/>
        <p:txBody>
          <a:bodyPr/>
          <a:lstStyle/>
          <a:p>
            <a:r>
              <a:rPr lang="en-US"/>
              <a:t>Click to edit Master title style</a:t>
            </a:r>
            <a:endParaRPr lang="da-DK"/>
          </a:p>
        </p:txBody>
      </p:sp>
      <p:sp>
        <p:nvSpPr>
          <p:cNvPr id="3" name="Date Placeholder 2">
            <a:extLst>
              <a:ext uri="{FF2B5EF4-FFF2-40B4-BE49-F238E27FC236}">
                <a16:creationId xmlns:a16="http://schemas.microsoft.com/office/drawing/2014/main" id="{F8415A79-17F3-452C-A3B6-A321FC6E20C9}"/>
              </a:ext>
            </a:extLst>
          </p:cNvPr>
          <p:cNvSpPr>
            <a:spLocks noGrp="1"/>
          </p:cNvSpPr>
          <p:nvPr>
            <p:ph type="dt" sz="half" idx="10"/>
          </p:nvPr>
        </p:nvSpPr>
        <p:spPr/>
        <p:txBody>
          <a:bodyPr/>
          <a:lstStyle/>
          <a:p>
            <a:fld id="{106A428C-F09D-46F3-BA31-0EF763753323}" type="datetimeFigureOut">
              <a:rPr lang="da-DK" smtClean="0"/>
              <a:t>11-09-2019</a:t>
            </a:fld>
            <a:endParaRPr lang="da-DK"/>
          </a:p>
        </p:txBody>
      </p:sp>
      <p:sp>
        <p:nvSpPr>
          <p:cNvPr id="4" name="Footer Placeholder 3">
            <a:extLst>
              <a:ext uri="{FF2B5EF4-FFF2-40B4-BE49-F238E27FC236}">
                <a16:creationId xmlns:a16="http://schemas.microsoft.com/office/drawing/2014/main" id="{EB98BAFB-7770-44EC-9838-EE5423971F89}"/>
              </a:ext>
            </a:extLst>
          </p:cNvPr>
          <p:cNvSpPr>
            <a:spLocks noGrp="1"/>
          </p:cNvSpPr>
          <p:nvPr>
            <p:ph type="ftr" sz="quarter" idx="11"/>
          </p:nvPr>
        </p:nvSpPr>
        <p:spPr/>
        <p:txBody>
          <a:bodyPr/>
          <a:lstStyle/>
          <a:p>
            <a:endParaRPr lang="da-DK"/>
          </a:p>
        </p:txBody>
      </p:sp>
      <p:sp>
        <p:nvSpPr>
          <p:cNvPr id="5" name="Slide Number Placeholder 4">
            <a:extLst>
              <a:ext uri="{FF2B5EF4-FFF2-40B4-BE49-F238E27FC236}">
                <a16:creationId xmlns:a16="http://schemas.microsoft.com/office/drawing/2014/main" id="{F5796F7C-0C4E-41E8-A4DA-1FEBFDA0D0AA}"/>
              </a:ext>
            </a:extLst>
          </p:cNvPr>
          <p:cNvSpPr>
            <a:spLocks noGrp="1"/>
          </p:cNvSpPr>
          <p:nvPr>
            <p:ph type="sldNum" sz="quarter" idx="12"/>
          </p:nvPr>
        </p:nvSpPr>
        <p:spPr/>
        <p:txBody>
          <a:bodyPr/>
          <a:lstStyle/>
          <a:p>
            <a:fld id="{D2110E52-3A18-4501-B0E6-8635A09E92E3}" type="slidenum">
              <a:rPr lang="da-DK" smtClean="0"/>
              <a:t>‹#›</a:t>
            </a:fld>
            <a:endParaRPr lang="da-DK"/>
          </a:p>
        </p:txBody>
      </p:sp>
    </p:spTree>
    <p:extLst>
      <p:ext uri="{BB962C8B-B14F-4D97-AF65-F5344CB8AC3E}">
        <p14:creationId xmlns:p14="http://schemas.microsoft.com/office/powerpoint/2010/main" val="15635319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F246973-6A17-470B-B04D-0D22E8E3C00F}"/>
              </a:ext>
            </a:extLst>
          </p:cNvPr>
          <p:cNvSpPr>
            <a:spLocks noGrp="1"/>
          </p:cNvSpPr>
          <p:nvPr>
            <p:ph type="dt" sz="half" idx="10"/>
          </p:nvPr>
        </p:nvSpPr>
        <p:spPr/>
        <p:txBody>
          <a:bodyPr/>
          <a:lstStyle/>
          <a:p>
            <a:fld id="{106A428C-F09D-46F3-BA31-0EF763753323}" type="datetimeFigureOut">
              <a:rPr lang="da-DK" smtClean="0"/>
              <a:t>11-09-2019</a:t>
            </a:fld>
            <a:endParaRPr lang="da-DK"/>
          </a:p>
        </p:txBody>
      </p:sp>
      <p:sp>
        <p:nvSpPr>
          <p:cNvPr id="3" name="Footer Placeholder 2">
            <a:extLst>
              <a:ext uri="{FF2B5EF4-FFF2-40B4-BE49-F238E27FC236}">
                <a16:creationId xmlns:a16="http://schemas.microsoft.com/office/drawing/2014/main" id="{2F5C70DE-1D92-4EB5-A07D-AD1123FAB18A}"/>
              </a:ext>
            </a:extLst>
          </p:cNvPr>
          <p:cNvSpPr>
            <a:spLocks noGrp="1"/>
          </p:cNvSpPr>
          <p:nvPr>
            <p:ph type="ftr" sz="quarter" idx="11"/>
          </p:nvPr>
        </p:nvSpPr>
        <p:spPr/>
        <p:txBody>
          <a:bodyPr/>
          <a:lstStyle/>
          <a:p>
            <a:endParaRPr lang="da-DK"/>
          </a:p>
        </p:txBody>
      </p:sp>
      <p:sp>
        <p:nvSpPr>
          <p:cNvPr id="4" name="Slide Number Placeholder 3">
            <a:extLst>
              <a:ext uri="{FF2B5EF4-FFF2-40B4-BE49-F238E27FC236}">
                <a16:creationId xmlns:a16="http://schemas.microsoft.com/office/drawing/2014/main" id="{4D862AC3-2344-423B-AF6C-5E0A5395E97B}"/>
              </a:ext>
            </a:extLst>
          </p:cNvPr>
          <p:cNvSpPr>
            <a:spLocks noGrp="1"/>
          </p:cNvSpPr>
          <p:nvPr>
            <p:ph type="sldNum" sz="quarter" idx="12"/>
          </p:nvPr>
        </p:nvSpPr>
        <p:spPr/>
        <p:txBody>
          <a:bodyPr/>
          <a:lstStyle/>
          <a:p>
            <a:fld id="{D2110E52-3A18-4501-B0E6-8635A09E92E3}" type="slidenum">
              <a:rPr lang="da-DK" smtClean="0"/>
              <a:t>‹#›</a:t>
            </a:fld>
            <a:endParaRPr lang="da-DK"/>
          </a:p>
        </p:txBody>
      </p:sp>
    </p:spTree>
    <p:extLst>
      <p:ext uri="{BB962C8B-B14F-4D97-AF65-F5344CB8AC3E}">
        <p14:creationId xmlns:p14="http://schemas.microsoft.com/office/powerpoint/2010/main" val="18529109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867C81-1EF8-4F79-80BA-0DCF27AECA1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a-DK"/>
          </a:p>
        </p:txBody>
      </p:sp>
      <p:sp>
        <p:nvSpPr>
          <p:cNvPr id="3" name="Content Placeholder 2">
            <a:extLst>
              <a:ext uri="{FF2B5EF4-FFF2-40B4-BE49-F238E27FC236}">
                <a16:creationId xmlns:a16="http://schemas.microsoft.com/office/drawing/2014/main" id="{79076F60-9515-494E-B9CF-D3C8AAFCE64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a-DK"/>
          </a:p>
        </p:txBody>
      </p:sp>
      <p:sp>
        <p:nvSpPr>
          <p:cNvPr id="4" name="Text Placeholder 3">
            <a:extLst>
              <a:ext uri="{FF2B5EF4-FFF2-40B4-BE49-F238E27FC236}">
                <a16:creationId xmlns:a16="http://schemas.microsoft.com/office/drawing/2014/main" id="{D641B0B2-380F-47F7-B243-EEEE8366AEC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F7E173F3-5270-4C61-A5EA-F43651E50584}"/>
              </a:ext>
            </a:extLst>
          </p:cNvPr>
          <p:cNvSpPr>
            <a:spLocks noGrp="1"/>
          </p:cNvSpPr>
          <p:nvPr>
            <p:ph type="dt" sz="half" idx="10"/>
          </p:nvPr>
        </p:nvSpPr>
        <p:spPr/>
        <p:txBody>
          <a:bodyPr/>
          <a:lstStyle/>
          <a:p>
            <a:fld id="{106A428C-F09D-46F3-BA31-0EF763753323}" type="datetimeFigureOut">
              <a:rPr lang="da-DK" smtClean="0"/>
              <a:t>11-09-2019</a:t>
            </a:fld>
            <a:endParaRPr lang="da-DK"/>
          </a:p>
        </p:txBody>
      </p:sp>
      <p:sp>
        <p:nvSpPr>
          <p:cNvPr id="6" name="Footer Placeholder 5">
            <a:extLst>
              <a:ext uri="{FF2B5EF4-FFF2-40B4-BE49-F238E27FC236}">
                <a16:creationId xmlns:a16="http://schemas.microsoft.com/office/drawing/2014/main" id="{2421AE64-31B7-46ED-9C74-9800D98D6899}"/>
              </a:ext>
            </a:extLst>
          </p:cNvPr>
          <p:cNvSpPr>
            <a:spLocks noGrp="1"/>
          </p:cNvSpPr>
          <p:nvPr>
            <p:ph type="ftr" sz="quarter" idx="11"/>
          </p:nvPr>
        </p:nvSpPr>
        <p:spPr/>
        <p:txBody>
          <a:bodyPr/>
          <a:lstStyle/>
          <a:p>
            <a:endParaRPr lang="da-DK"/>
          </a:p>
        </p:txBody>
      </p:sp>
      <p:sp>
        <p:nvSpPr>
          <p:cNvPr id="7" name="Slide Number Placeholder 6">
            <a:extLst>
              <a:ext uri="{FF2B5EF4-FFF2-40B4-BE49-F238E27FC236}">
                <a16:creationId xmlns:a16="http://schemas.microsoft.com/office/drawing/2014/main" id="{E72F6541-3C61-43C7-A2F5-260D83908B5F}"/>
              </a:ext>
            </a:extLst>
          </p:cNvPr>
          <p:cNvSpPr>
            <a:spLocks noGrp="1"/>
          </p:cNvSpPr>
          <p:nvPr>
            <p:ph type="sldNum" sz="quarter" idx="12"/>
          </p:nvPr>
        </p:nvSpPr>
        <p:spPr/>
        <p:txBody>
          <a:bodyPr/>
          <a:lstStyle/>
          <a:p>
            <a:fld id="{D2110E52-3A18-4501-B0E6-8635A09E92E3}" type="slidenum">
              <a:rPr lang="da-DK" smtClean="0"/>
              <a:t>‹#›</a:t>
            </a:fld>
            <a:endParaRPr lang="da-DK"/>
          </a:p>
        </p:txBody>
      </p:sp>
    </p:spTree>
    <p:extLst>
      <p:ext uri="{BB962C8B-B14F-4D97-AF65-F5344CB8AC3E}">
        <p14:creationId xmlns:p14="http://schemas.microsoft.com/office/powerpoint/2010/main" val="42872650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ACF816-85FE-4F9A-9ED9-5A37DC69042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a-DK"/>
          </a:p>
        </p:txBody>
      </p:sp>
      <p:sp>
        <p:nvSpPr>
          <p:cNvPr id="3" name="Picture Placeholder 2">
            <a:extLst>
              <a:ext uri="{FF2B5EF4-FFF2-40B4-BE49-F238E27FC236}">
                <a16:creationId xmlns:a16="http://schemas.microsoft.com/office/drawing/2014/main" id="{EB4D2A0B-36B0-4978-A520-11FACF0516D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a-DK"/>
          </a:p>
        </p:txBody>
      </p:sp>
      <p:sp>
        <p:nvSpPr>
          <p:cNvPr id="4" name="Text Placeholder 3">
            <a:extLst>
              <a:ext uri="{FF2B5EF4-FFF2-40B4-BE49-F238E27FC236}">
                <a16:creationId xmlns:a16="http://schemas.microsoft.com/office/drawing/2014/main" id="{D428C5C3-28CB-4A9E-A568-399E9CD5F0C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5D654DB-B20C-44A2-8171-BC46A013BBEC}"/>
              </a:ext>
            </a:extLst>
          </p:cNvPr>
          <p:cNvSpPr>
            <a:spLocks noGrp="1"/>
          </p:cNvSpPr>
          <p:nvPr>
            <p:ph type="dt" sz="half" idx="10"/>
          </p:nvPr>
        </p:nvSpPr>
        <p:spPr/>
        <p:txBody>
          <a:bodyPr/>
          <a:lstStyle/>
          <a:p>
            <a:fld id="{106A428C-F09D-46F3-BA31-0EF763753323}" type="datetimeFigureOut">
              <a:rPr lang="da-DK" smtClean="0"/>
              <a:t>11-09-2019</a:t>
            </a:fld>
            <a:endParaRPr lang="da-DK"/>
          </a:p>
        </p:txBody>
      </p:sp>
      <p:sp>
        <p:nvSpPr>
          <p:cNvPr id="6" name="Footer Placeholder 5">
            <a:extLst>
              <a:ext uri="{FF2B5EF4-FFF2-40B4-BE49-F238E27FC236}">
                <a16:creationId xmlns:a16="http://schemas.microsoft.com/office/drawing/2014/main" id="{E41726D4-E749-40FB-9208-C073E5ED54C5}"/>
              </a:ext>
            </a:extLst>
          </p:cNvPr>
          <p:cNvSpPr>
            <a:spLocks noGrp="1"/>
          </p:cNvSpPr>
          <p:nvPr>
            <p:ph type="ftr" sz="quarter" idx="11"/>
          </p:nvPr>
        </p:nvSpPr>
        <p:spPr/>
        <p:txBody>
          <a:bodyPr/>
          <a:lstStyle/>
          <a:p>
            <a:endParaRPr lang="da-DK"/>
          </a:p>
        </p:txBody>
      </p:sp>
      <p:sp>
        <p:nvSpPr>
          <p:cNvPr id="7" name="Slide Number Placeholder 6">
            <a:extLst>
              <a:ext uri="{FF2B5EF4-FFF2-40B4-BE49-F238E27FC236}">
                <a16:creationId xmlns:a16="http://schemas.microsoft.com/office/drawing/2014/main" id="{2E4FB9F3-89B2-4977-9712-9E05A3356EB8}"/>
              </a:ext>
            </a:extLst>
          </p:cNvPr>
          <p:cNvSpPr>
            <a:spLocks noGrp="1"/>
          </p:cNvSpPr>
          <p:nvPr>
            <p:ph type="sldNum" sz="quarter" idx="12"/>
          </p:nvPr>
        </p:nvSpPr>
        <p:spPr/>
        <p:txBody>
          <a:bodyPr/>
          <a:lstStyle/>
          <a:p>
            <a:fld id="{D2110E52-3A18-4501-B0E6-8635A09E92E3}" type="slidenum">
              <a:rPr lang="da-DK" smtClean="0"/>
              <a:t>‹#›</a:t>
            </a:fld>
            <a:endParaRPr lang="da-DK"/>
          </a:p>
        </p:txBody>
      </p:sp>
    </p:spTree>
    <p:extLst>
      <p:ext uri="{BB962C8B-B14F-4D97-AF65-F5344CB8AC3E}">
        <p14:creationId xmlns:p14="http://schemas.microsoft.com/office/powerpoint/2010/main" val="1443205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8257CC2-7909-4B54-B5F0-D8BBAFDC296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da-DK"/>
          </a:p>
        </p:txBody>
      </p:sp>
      <p:sp>
        <p:nvSpPr>
          <p:cNvPr id="3" name="Text Placeholder 2">
            <a:extLst>
              <a:ext uri="{FF2B5EF4-FFF2-40B4-BE49-F238E27FC236}">
                <a16:creationId xmlns:a16="http://schemas.microsoft.com/office/drawing/2014/main" id="{71B01C96-C3A5-49BD-80EC-CB29E9FF896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a-DK"/>
          </a:p>
        </p:txBody>
      </p:sp>
      <p:sp>
        <p:nvSpPr>
          <p:cNvPr id="4" name="Date Placeholder 3">
            <a:extLst>
              <a:ext uri="{FF2B5EF4-FFF2-40B4-BE49-F238E27FC236}">
                <a16:creationId xmlns:a16="http://schemas.microsoft.com/office/drawing/2014/main" id="{EBFBA0EE-28F2-48EF-A8D4-D7D38241EB8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6A428C-F09D-46F3-BA31-0EF763753323}" type="datetimeFigureOut">
              <a:rPr lang="da-DK" smtClean="0"/>
              <a:t>11-09-2019</a:t>
            </a:fld>
            <a:endParaRPr lang="da-DK"/>
          </a:p>
        </p:txBody>
      </p:sp>
      <p:sp>
        <p:nvSpPr>
          <p:cNvPr id="5" name="Footer Placeholder 4">
            <a:extLst>
              <a:ext uri="{FF2B5EF4-FFF2-40B4-BE49-F238E27FC236}">
                <a16:creationId xmlns:a16="http://schemas.microsoft.com/office/drawing/2014/main" id="{82EA35C7-6BA4-4E93-AF0C-7623C637E78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a-DK"/>
          </a:p>
        </p:txBody>
      </p:sp>
      <p:sp>
        <p:nvSpPr>
          <p:cNvPr id="6" name="Slide Number Placeholder 5">
            <a:extLst>
              <a:ext uri="{FF2B5EF4-FFF2-40B4-BE49-F238E27FC236}">
                <a16:creationId xmlns:a16="http://schemas.microsoft.com/office/drawing/2014/main" id="{DDE829F4-8EFF-42FF-8A68-11E0C757DA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110E52-3A18-4501-B0E6-8635A09E92E3}" type="slidenum">
              <a:rPr lang="da-DK" smtClean="0"/>
              <a:t>‹#›</a:t>
            </a:fld>
            <a:endParaRPr lang="da-DK"/>
          </a:p>
        </p:txBody>
      </p:sp>
    </p:spTree>
    <p:extLst>
      <p:ext uri="{BB962C8B-B14F-4D97-AF65-F5344CB8AC3E}">
        <p14:creationId xmlns:p14="http://schemas.microsoft.com/office/powerpoint/2010/main" val="33518205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5D619A-81DD-4DD6-AAB1-3CBD145144A4}"/>
              </a:ext>
            </a:extLst>
          </p:cNvPr>
          <p:cNvSpPr>
            <a:spLocks noGrp="1"/>
          </p:cNvSpPr>
          <p:nvPr>
            <p:ph type="title"/>
          </p:nvPr>
        </p:nvSpPr>
        <p:spPr/>
        <p:txBody>
          <a:bodyPr/>
          <a:lstStyle/>
          <a:p>
            <a:r>
              <a:rPr lang="da-DK" dirty="0" err="1"/>
              <a:t>Proposed</a:t>
            </a:r>
            <a:r>
              <a:rPr lang="da-DK" dirty="0"/>
              <a:t> budget</a:t>
            </a:r>
          </a:p>
        </p:txBody>
      </p:sp>
      <p:sp>
        <p:nvSpPr>
          <p:cNvPr id="3" name="Content Placeholder 2">
            <a:extLst>
              <a:ext uri="{FF2B5EF4-FFF2-40B4-BE49-F238E27FC236}">
                <a16:creationId xmlns:a16="http://schemas.microsoft.com/office/drawing/2014/main" id="{6565FA59-E644-4D30-879B-F319D095312D}"/>
              </a:ext>
            </a:extLst>
          </p:cNvPr>
          <p:cNvSpPr>
            <a:spLocks noGrp="1"/>
          </p:cNvSpPr>
          <p:nvPr>
            <p:ph idx="1"/>
          </p:nvPr>
        </p:nvSpPr>
        <p:spPr/>
        <p:txBody>
          <a:bodyPr/>
          <a:lstStyle/>
          <a:p>
            <a:endParaRPr lang="da-DK" dirty="0"/>
          </a:p>
        </p:txBody>
      </p:sp>
      <p:graphicFrame>
        <p:nvGraphicFramePr>
          <p:cNvPr id="4" name="Table 3">
            <a:extLst>
              <a:ext uri="{FF2B5EF4-FFF2-40B4-BE49-F238E27FC236}">
                <a16:creationId xmlns:a16="http://schemas.microsoft.com/office/drawing/2014/main" id="{B48DF7D3-3BB6-4291-8E77-05C6C6174457}"/>
              </a:ext>
            </a:extLst>
          </p:cNvPr>
          <p:cNvGraphicFramePr>
            <a:graphicFrameLocks noGrp="1"/>
          </p:cNvGraphicFramePr>
          <p:nvPr>
            <p:extLst>
              <p:ext uri="{D42A27DB-BD31-4B8C-83A1-F6EECF244321}">
                <p14:modId xmlns:p14="http://schemas.microsoft.com/office/powerpoint/2010/main" val="1065923848"/>
              </p:ext>
            </p:extLst>
          </p:nvPr>
        </p:nvGraphicFramePr>
        <p:xfrm>
          <a:off x="587229" y="1333850"/>
          <a:ext cx="10515601" cy="4968912"/>
        </p:xfrm>
        <a:graphic>
          <a:graphicData uri="http://schemas.openxmlformats.org/drawingml/2006/table">
            <a:tbl>
              <a:tblPr firstRow="1" bandRow="1">
                <a:tableStyleId>{5C22544A-7EE6-4342-B048-85BDC9FD1C3A}</a:tableStyleId>
              </a:tblPr>
              <a:tblGrid>
                <a:gridCol w="1451479">
                  <a:extLst>
                    <a:ext uri="{9D8B030D-6E8A-4147-A177-3AD203B41FA5}">
                      <a16:colId xmlns:a16="http://schemas.microsoft.com/office/drawing/2014/main" val="20000"/>
                    </a:ext>
                  </a:extLst>
                </a:gridCol>
                <a:gridCol w="2264154">
                  <a:extLst>
                    <a:ext uri="{9D8B030D-6E8A-4147-A177-3AD203B41FA5}">
                      <a16:colId xmlns:a16="http://schemas.microsoft.com/office/drawing/2014/main" val="20001"/>
                    </a:ext>
                  </a:extLst>
                </a:gridCol>
                <a:gridCol w="3024354">
                  <a:extLst>
                    <a:ext uri="{9D8B030D-6E8A-4147-A177-3AD203B41FA5}">
                      <a16:colId xmlns:a16="http://schemas.microsoft.com/office/drawing/2014/main" val="20002"/>
                    </a:ext>
                  </a:extLst>
                </a:gridCol>
                <a:gridCol w="1728202">
                  <a:extLst>
                    <a:ext uri="{9D8B030D-6E8A-4147-A177-3AD203B41FA5}">
                      <a16:colId xmlns:a16="http://schemas.microsoft.com/office/drawing/2014/main" val="20003"/>
                    </a:ext>
                  </a:extLst>
                </a:gridCol>
                <a:gridCol w="2047412">
                  <a:extLst>
                    <a:ext uri="{9D8B030D-6E8A-4147-A177-3AD203B41FA5}">
                      <a16:colId xmlns:a16="http://schemas.microsoft.com/office/drawing/2014/main" val="20004"/>
                    </a:ext>
                  </a:extLst>
                </a:gridCol>
              </a:tblGrid>
              <a:tr h="275722">
                <a:tc>
                  <a:txBody>
                    <a:bodyPr/>
                    <a:lstStyle/>
                    <a:p>
                      <a:r>
                        <a:rPr lang="en-GB" sz="900" dirty="0"/>
                        <a:t>Work Steam</a:t>
                      </a:r>
                    </a:p>
                  </a:txBody>
                  <a:tcPr marL="91441" marR="91441" marT="45703" marB="45703"/>
                </a:tc>
                <a:tc>
                  <a:txBody>
                    <a:bodyPr/>
                    <a:lstStyle/>
                    <a:p>
                      <a:r>
                        <a:rPr lang="en-GB" sz="900" dirty="0"/>
                        <a:t>Description</a:t>
                      </a:r>
                    </a:p>
                  </a:txBody>
                  <a:tcPr marL="91441" marR="91441" marT="45703" marB="45703"/>
                </a:tc>
                <a:tc>
                  <a:txBody>
                    <a:bodyPr/>
                    <a:lstStyle/>
                    <a:p>
                      <a:r>
                        <a:rPr lang="en-GB" sz="900" dirty="0"/>
                        <a:t>Assumptions</a:t>
                      </a:r>
                    </a:p>
                  </a:txBody>
                  <a:tcPr marL="91441" marR="91441" marT="45703" marB="45703"/>
                </a:tc>
                <a:tc>
                  <a:txBody>
                    <a:bodyPr/>
                    <a:lstStyle/>
                    <a:p>
                      <a:r>
                        <a:rPr lang="en-GB" sz="900" dirty="0"/>
                        <a:t>Estimated Timing</a:t>
                      </a:r>
                    </a:p>
                  </a:txBody>
                  <a:tcPr marL="91441" marR="91441" marT="45703" marB="45703"/>
                </a:tc>
                <a:tc>
                  <a:txBody>
                    <a:bodyPr/>
                    <a:lstStyle/>
                    <a:p>
                      <a:r>
                        <a:rPr lang="en-GB" sz="900" dirty="0"/>
                        <a:t>Fee Estimate</a:t>
                      </a:r>
                    </a:p>
                  </a:txBody>
                  <a:tcPr marL="91441" marR="91441" marT="45703" marB="45703"/>
                </a:tc>
                <a:extLst>
                  <a:ext uri="{0D108BD9-81ED-4DB2-BD59-A6C34878D82A}">
                    <a16:rowId xmlns:a16="http://schemas.microsoft.com/office/drawing/2014/main" val="10000"/>
                  </a:ext>
                </a:extLst>
              </a:tr>
              <a:tr h="1110402">
                <a:tc>
                  <a:txBody>
                    <a:bodyPr/>
                    <a:lstStyle/>
                    <a:p>
                      <a:pPr marL="0" marR="0">
                        <a:spcBef>
                          <a:spcPts val="0"/>
                        </a:spcBef>
                        <a:spcAft>
                          <a:spcPts val="0"/>
                        </a:spcAft>
                      </a:pPr>
                      <a:r>
                        <a:rPr lang="en-GB" sz="900" b="1" dirty="0">
                          <a:effectLst/>
                        </a:rPr>
                        <a:t>Review of contracts </a:t>
                      </a:r>
                    </a:p>
                    <a:p>
                      <a:pPr marL="0" marR="0">
                        <a:spcBef>
                          <a:spcPts val="0"/>
                        </a:spcBef>
                        <a:spcAft>
                          <a:spcPts val="0"/>
                        </a:spcAft>
                      </a:pPr>
                      <a:r>
                        <a:rPr lang="en-GB" sz="900" b="1" dirty="0">
                          <a:effectLst/>
                        </a:rPr>
                        <a:t> </a:t>
                      </a:r>
                      <a:endParaRPr lang="en-GB" sz="900" b="1" dirty="0">
                        <a:effectLst/>
                        <a:latin typeface="Calibri"/>
                        <a:ea typeface="SimSun"/>
                        <a:cs typeface="Times New Roman"/>
                      </a:endParaRPr>
                    </a:p>
                  </a:txBody>
                  <a:tcPr marL="68580" marR="68580" marT="0" marB="0"/>
                </a:tc>
                <a:tc>
                  <a:txBody>
                    <a:bodyPr/>
                    <a:lstStyle/>
                    <a:p>
                      <a:pPr marL="0" marR="0">
                        <a:spcBef>
                          <a:spcPts val="0"/>
                        </a:spcBef>
                        <a:spcAft>
                          <a:spcPts val="0"/>
                        </a:spcAft>
                      </a:pPr>
                      <a:r>
                        <a:rPr lang="en-GB" sz="900" dirty="0">
                          <a:effectLst/>
                        </a:rPr>
                        <a:t>Review a sample of selected contracts relating to Ukraine to identify areas of competition law risks. </a:t>
                      </a:r>
                    </a:p>
                    <a:p>
                      <a:pPr marL="0" marR="0">
                        <a:spcBef>
                          <a:spcPts val="0"/>
                        </a:spcBef>
                        <a:spcAft>
                          <a:spcPts val="0"/>
                        </a:spcAft>
                      </a:pPr>
                      <a:r>
                        <a:rPr lang="en-GB" sz="900" dirty="0">
                          <a:effectLst/>
                        </a:rPr>
                        <a:t> </a:t>
                      </a:r>
                      <a:endParaRPr lang="en-GB" sz="900" dirty="0">
                        <a:effectLst/>
                        <a:latin typeface="Calibri"/>
                        <a:ea typeface="SimSun"/>
                        <a:cs typeface="Times New Roman"/>
                      </a:endParaRPr>
                    </a:p>
                  </a:txBody>
                  <a:tcPr marL="68580" marR="68580" marT="0" marB="0"/>
                </a:tc>
                <a:tc>
                  <a:txBody>
                    <a:bodyPr/>
                    <a:lstStyle/>
                    <a:p>
                      <a:pPr marL="0" marR="0" indent="-228600">
                        <a:spcBef>
                          <a:spcPts val="0"/>
                        </a:spcBef>
                        <a:spcAft>
                          <a:spcPts val="0"/>
                        </a:spcAft>
                      </a:pPr>
                      <a:r>
                        <a:rPr lang="en-GB" sz="900" dirty="0">
                          <a:effectLst/>
                        </a:rPr>
                        <a:t>The number of documents to be reviewed will be around </a:t>
                      </a:r>
                      <a:r>
                        <a:rPr lang="en-GB" sz="900" dirty="0" smtClean="0">
                          <a:effectLst/>
                        </a:rPr>
                        <a:t>10</a:t>
                      </a:r>
                      <a:endParaRPr lang="en-GB" sz="900" dirty="0">
                        <a:effectLst/>
                      </a:endParaRPr>
                    </a:p>
                    <a:p>
                      <a:pPr marL="0" marR="0">
                        <a:spcBef>
                          <a:spcPts val="0"/>
                        </a:spcBef>
                        <a:spcAft>
                          <a:spcPts val="0"/>
                        </a:spcAft>
                      </a:pPr>
                      <a:r>
                        <a:rPr lang="en-GB" sz="900" dirty="0">
                          <a:effectLst/>
                        </a:rPr>
                        <a:t> </a:t>
                      </a:r>
                    </a:p>
                    <a:p>
                      <a:pPr marL="0" marR="0" indent="-228600">
                        <a:spcBef>
                          <a:spcPts val="0"/>
                        </a:spcBef>
                        <a:spcAft>
                          <a:spcPts val="0"/>
                        </a:spcAft>
                      </a:pPr>
                      <a:r>
                        <a:rPr lang="en-GB" sz="900" dirty="0">
                          <a:effectLst/>
                        </a:rPr>
                        <a:t>The documents will be in English and/or Ukrainian.</a:t>
                      </a:r>
                    </a:p>
                    <a:p>
                      <a:pPr marL="0" marR="0" indent="-228600">
                        <a:spcBef>
                          <a:spcPts val="0"/>
                        </a:spcBef>
                        <a:spcAft>
                          <a:spcPts val="0"/>
                        </a:spcAft>
                      </a:pPr>
                      <a:endParaRPr lang="en-GB" sz="900" dirty="0">
                        <a:effectLst/>
                      </a:endParaRPr>
                    </a:p>
                    <a:p>
                      <a:pPr marL="0" marR="0" indent="-228600">
                        <a:spcBef>
                          <a:spcPts val="0"/>
                        </a:spcBef>
                        <a:spcAft>
                          <a:spcPts val="0"/>
                        </a:spcAft>
                      </a:pPr>
                      <a:r>
                        <a:rPr lang="en-GB" sz="900" dirty="0">
                          <a:effectLst/>
                        </a:rPr>
                        <a:t>Purpose of the review will be high level issue flagging.</a:t>
                      </a:r>
                    </a:p>
                    <a:p>
                      <a:pPr marL="0" marR="0">
                        <a:spcBef>
                          <a:spcPts val="0"/>
                        </a:spcBef>
                        <a:spcAft>
                          <a:spcPts val="0"/>
                        </a:spcAft>
                      </a:pPr>
                      <a:r>
                        <a:rPr lang="en-GB" sz="900" dirty="0">
                          <a:effectLst/>
                        </a:rPr>
                        <a:t> </a:t>
                      </a:r>
                      <a:endParaRPr lang="en-GB" sz="900" dirty="0">
                        <a:effectLst/>
                        <a:latin typeface="Calibri"/>
                        <a:ea typeface="SimSun"/>
                        <a:cs typeface="Times New Roman"/>
                      </a:endParaRPr>
                    </a:p>
                  </a:txBody>
                  <a:tcPr marL="68580" marR="68580" marT="0" marB="0"/>
                </a:tc>
                <a:tc>
                  <a:txBody>
                    <a:bodyPr/>
                    <a:lstStyle/>
                    <a:p>
                      <a:pPr marL="0" marR="0">
                        <a:spcBef>
                          <a:spcPts val="0"/>
                        </a:spcBef>
                        <a:spcAft>
                          <a:spcPts val="0"/>
                        </a:spcAft>
                      </a:pPr>
                      <a:endParaRPr lang="en-GB" sz="900" dirty="0">
                        <a:effectLst/>
                        <a:latin typeface="Calibri"/>
                        <a:ea typeface="SimSun"/>
                        <a:cs typeface="Times New Roman"/>
                      </a:endParaRPr>
                    </a:p>
                  </a:txBody>
                  <a:tcPr marL="68580" marR="68580" marT="0" marB="0"/>
                </a:tc>
                <a:tc>
                  <a:txBody>
                    <a:bodyPr/>
                    <a:lstStyle/>
                    <a:p>
                      <a:pPr marL="171450" marR="0" indent="-171450">
                        <a:spcBef>
                          <a:spcPts val="0"/>
                        </a:spcBef>
                        <a:spcAft>
                          <a:spcPts val="0"/>
                        </a:spcAft>
                        <a:buFont typeface="Arial" panose="020B0604020202020204" pitchFamily="34" charset="0"/>
                        <a:buChar char="•"/>
                      </a:pPr>
                      <a:endParaRPr lang="en-GB" sz="900" kern="1200" dirty="0">
                        <a:solidFill>
                          <a:schemeClr val="dk1"/>
                        </a:solidFill>
                        <a:effectLst/>
                        <a:latin typeface="Calibri"/>
                        <a:ea typeface="SimSun"/>
                        <a:cs typeface="Times New Roman"/>
                      </a:endParaRPr>
                    </a:p>
                  </a:txBody>
                  <a:tcPr marL="68580" marR="68580" marT="0" marB="0"/>
                </a:tc>
                <a:extLst>
                  <a:ext uri="{0D108BD9-81ED-4DB2-BD59-A6C34878D82A}">
                    <a16:rowId xmlns:a16="http://schemas.microsoft.com/office/drawing/2014/main" val="10001"/>
                  </a:ext>
                </a:extLst>
              </a:tr>
              <a:tr h="3582788">
                <a:tc>
                  <a:txBody>
                    <a:bodyPr/>
                    <a:lstStyle/>
                    <a:p>
                      <a:pPr marL="0" marR="0">
                        <a:spcBef>
                          <a:spcPts val="0"/>
                        </a:spcBef>
                        <a:spcAft>
                          <a:spcPts val="0"/>
                        </a:spcAft>
                      </a:pPr>
                      <a:r>
                        <a:rPr lang="en-GB" sz="900" b="1" dirty="0">
                          <a:effectLst/>
                        </a:rPr>
                        <a:t>Review of email accounts </a:t>
                      </a:r>
                    </a:p>
                    <a:p>
                      <a:pPr marL="0" marR="0">
                        <a:spcBef>
                          <a:spcPts val="0"/>
                        </a:spcBef>
                        <a:spcAft>
                          <a:spcPts val="0"/>
                        </a:spcAft>
                      </a:pPr>
                      <a:r>
                        <a:rPr lang="en-GB" sz="900" b="1" dirty="0">
                          <a:effectLst/>
                        </a:rPr>
                        <a:t> </a:t>
                      </a:r>
                      <a:endParaRPr lang="en-GB" sz="900" b="1" dirty="0">
                        <a:effectLst/>
                        <a:latin typeface="Calibri"/>
                        <a:ea typeface="SimSun"/>
                        <a:cs typeface="Times New Roman"/>
                      </a:endParaRPr>
                    </a:p>
                  </a:txBody>
                  <a:tcPr marL="68580" marR="68580" marT="0" marB="0"/>
                </a:tc>
                <a:tc>
                  <a:txBody>
                    <a:bodyPr/>
                    <a:lstStyle/>
                    <a:p>
                      <a:pPr marL="0" marR="0">
                        <a:spcBef>
                          <a:spcPts val="0"/>
                        </a:spcBef>
                        <a:spcAft>
                          <a:spcPts val="0"/>
                        </a:spcAft>
                      </a:pPr>
                      <a:r>
                        <a:rPr lang="en-GB" sz="900" dirty="0">
                          <a:effectLst/>
                        </a:rPr>
                        <a:t>Conduct a targeted review of email accounts of selected Carlsberg employees to identify areas of competition law risks. </a:t>
                      </a:r>
                    </a:p>
                    <a:p>
                      <a:pPr marL="0" marR="0">
                        <a:spcBef>
                          <a:spcPts val="0"/>
                        </a:spcBef>
                        <a:spcAft>
                          <a:spcPts val="0"/>
                        </a:spcAft>
                      </a:pPr>
                      <a:r>
                        <a:rPr lang="en-GB" sz="900" dirty="0">
                          <a:effectLst/>
                        </a:rPr>
                        <a:t> </a:t>
                      </a:r>
                    </a:p>
                    <a:p>
                      <a:pPr marL="0" marR="0">
                        <a:spcBef>
                          <a:spcPts val="0"/>
                        </a:spcBef>
                        <a:spcAft>
                          <a:spcPts val="0"/>
                        </a:spcAft>
                      </a:pPr>
                      <a:r>
                        <a:rPr lang="en-GB" sz="900" dirty="0">
                          <a:effectLst/>
                        </a:rPr>
                        <a:t>The scope of work includes an electronic discovery exercise, i.e., transferring, uploading and hosting the dataset on </a:t>
                      </a:r>
                      <a:r>
                        <a:rPr lang="en-GB" sz="900" dirty="0">
                          <a:effectLst/>
                          <a:highlight>
                            <a:srgbClr val="FFFF00"/>
                          </a:highlight>
                        </a:rPr>
                        <a:t>[the platform chosen by the law firm]</a:t>
                      </a:r>
                      <a:r>
                        <a:rPr lang="en-GB" sz="900" dirty="0">
                          <a:effectLst/>
                        </a:rPr>
                        <a:t>, as well as processing keyword searches to filter emails and documents.</a:t>
                      </a:r>
                    </a:p>
                    <a:p>
                      <a:pPr marL="0" marR="0">
                        <a:spcBef>
                          <a:spcPts val="0"/>
                        </a:spcBef>
                        <a:spcAft>
                          <a:spcPts val="0"/>
                        </a:spcAft>
                      </a:pPr>
                      <a:endParaRPr lang="en-GB" sz="900" dirty="0">
                        <a:effectLst/>
                      </a:endParaRPr>
                    </a:p>
                    <a:p>
                      <a:pPr marL="0" marR="0">
                        <a:spcBef>
                          <a:spcPts val="0"/>
                        </a:spcBef>
                        <a:spcAft>
                          <a:spcPts val="0"/>
                        </a:spcAft>
                      </a:pPr>
                      <a:endParaRPr lang="en-GB" sz="900" dirty="0">
                        <a:effectLst/>
                      </a:endParaRPr>
                    </a:p>
                    <a:p>
                      <a:pPr marL="0" marR="0">
                        <a:spcBef>
                          <a:spcPts val="0"/>
                        </a:spcBef>
                        <a:spcAft>
                          <a:spcPts val="0"/>
                        </a:spcAft>
                      </a:pPr>
                      <a:endParaRPr lang="en-GB" sz="900" dirty="0">
                        <a:effectLst/>
                        <a:latin typeface="Calibri"/>
                        <a:ea typeface="SimSun"/>
                        <a:cs typeface="Times New Roman"/>
                      </a:endParaRPr>
                    </a:p>
                  </a:txBody>
                  <a:tcPr marL="68580" marR="68580" marT="0" marB="0"/>
                </a:tc>
                <a:tc>
                  <a:txBody>
                    <a:bodyPr/>
                    <a:lstStyle/>
                    <a:p>
                      <a:r>
                        <a:rPr lang="en-GB" sz="900" kern="1200" dirty="0">
                          <a:effectLst/>
                          <a:latin typeface="+mn-lt"/>
                        </a:rPr>
                        <a:t>No more than 6 employees.</a:t>
                      </a:r>
                    </a:p>
                    <a:p>
                      <a:endParaRPr lang="en-GB" sz="900" kern="1200" dirty="0">
                        <a:effectLst/>
                        <a:latin typeface="+mn-lt"/>
                      </a:endParaRPr>
                    </a:p>
                    <a:p>
                      <a:r>
                        <a:rPr lang="en-GB" sz="900" kern="1200" dirty="0">
                          <a:effectLst/>
                          <a:latin typeface="+mn-lt"/>
                        </a:rPr>
                        <a:t>The time period of the email accounts to be reviewed will be 2 years or less.</a:t>
                      </a:r>
                    </a:p>
                    <a:p>
                      <a:pPr lvl="0"/>
                      <a:endParaRPr lang="en-GB" sz="900" kern="1200" dirty="0">
                        <a:solidFill>
                          <a:schemeClr val="dk1"/>
                        </a:solidFill>
                        <a:effectLst/>
                        <a:latin typeface="+mn-lt"/>
                        <a:ea typeface="+mn-ea"/>
                        <a:cs typeface="+mn-cs"/>
                      </a:endParaRPr>
                    </a:p>
                    <a:p>
                      <a:pPr lvl="0"/>
                      <a:r>
                        <a:rPr lang="en-US" sz="900" kern="1200" dirty="0">
                          <a:solidFill>
                            <a:schemeClr val="dk1"/>
                          </a:solidFill>
                          <a:effectLst/>
                          <a:latin typeface="+mn-lt"/>
                          <a:ea typeface="+mn-ea"/>
                          <a:cs typeface="+mn-cs"/>
                        </a:rPr>
                        <a:t>The email accounts will be uploaded/hosted onto </a:t>
                      </a:r>
                      <a:r>
                        <a:rPr lang="en-US" sz="900" kern="1200" dirty="0">
                          <a:solidFill>
                            <a:schemeClr val="dk1"/>
                          </a:solidFill>
                          <a:effectLst/>
                          <a:highlight>
                            <a:srgbClr val="FFFF00"/>
                          </a:highlight>
                          <a:latin typeface="+mn-lt"/>
                          <a:ea typeface="+mn-ea"/>
                          <a:cs typeface="+mn-cs"/>
                        </a:rPr>
                        <a:t>[the platform chosen by the law firm]</a:t>
                      </a:r>
                      <a:r>
                        <a:rPr lang="en-US" sz="900" kern="1200" dirty="0">
                          <a:solidFill>
                            <a:schemeClr val="dk1"/>
                          </a:solidFill>
                          <a:effectLst/>
                          <a:latin typeface="+mn-lt"/>
                          <a:ea typeface="+mn-ea"/>
                          <a:cs typeface="+mn-cs"/>
                        </a:rPr>
                        <a:t>, where the review will be conducted.</a:t>
                      </a:r>
                    </a:p>
                    <a:p>
                      <a:pPr lvl="0"/>
                      <a:r>
                        <a:rPr lang="en-US" sz="900" kern="1200" dirty="0">
                          <a:solidFill>
                            <a:schemeClr val="dk1"/>
                          </a:solidFill>
                          <a:effectLst/>
                          <a:latin typeface="+mn-lt"/>
                          <a:ea typeface="+mn-ea"/>
                          <a:cs typeface="+mn-cs"/>
                        </a:rPr>
                        <a:t> </a:t>
                      </a:r>
                    </a:p>
                    <a:p>
                      <a:pPr lvl="0"/>
                      <a:r>
                        <a:rPr lang="en-US" sz="900" kern="1200" dirty="0">
                          <a:solidFill>
                            <a:schemeClr val="dk1"/>
                          </a:solidFill>
                          <a:effectLst/>
                          <a:latin typeface="+mn-lt"/>
                          <a:ea typeface="+mn-ea"/>
                          <a:cs typeface="+mn-cs"/>
                        </a:rPr>
                        <a:t>Keyword searches will be utilized to limit the number of emails and documents to be reviewed. Spot check, rather than a full review, of documents will be carried out for search terms where the number of hits are high.</a:t>
                      </a:r>
                    </a:p>
                    <a:p>
                      <a:pPr lvl="0"/>
                      <a:r>
                        <a:rPr lang="en-US" sz="900" kern="1200" dirty="0">
                          <a:solidFill>
                            <a:schemeClr val="dk1"/>
                          </a:solidFill>
                          <a:effectLst/>
                          <a:latin typeface="+mn-lt"/>
                          <a:ea typeface="+mn-ea"/>
                          <a:cs typeface="+mn-cs"/>
                        </a:rPr>
                        <a:t> </a:t>
                      </a:r>
                    </a:p>
                    <a:p>
                      <a:pPr lvl="0"/>
                      <a:r>
                        <a:rPr lang="en-US" sz="900" kern="1200" dirty="0">
                          <a:solidFill>
                            <a:schemeClr val="dk1"/>
                          </a:solidFill>
                          <a:effectLst/>
                          <a:latin typeface="+mn-lt"/>
                          <a:ea typeface="+mn-ea"/>
                          <a:cs typeface="+mn-cs"/>
                        </a:rPr>
                        <a:t>The emails and documents will be in English and/or Ukrainian.</a:t>
                      </a:r>
                    </a:p>
                  </a:txBody>
                  <a:tcPr marL="91441" marR="91441" marT="45703" marB="45703"/>
                </a:tc>
                <a:tc>
                  <a:txBody>
                    <a:bodyPr/>
                    <a:lstStyle/>
                    <a:p>
                      <a:pPr marL="0" marR="0">
                        <a:spcBef>
                          <a:spcPts val="0"/>
                        </a:spcBef>
                        <a:spcAft>
                          <a:spcPts val="0"/>
                        </a:spcAft>
                      </a:pPr>
                      <a:r>
                        <a:rPr lang="en-GB" sz="900" dirty="0">
                          <a:effectLst/>
                          <a:latin typeface="+mn-lt"/>
                        </a:rPr>
                        <a:t> </a:t>
                      </a:r>
                      <a:endParaRPr lang="en-GB" sz="900" dirty="0">
                        <a:effectLst/>
                        <a:latin typeface="+mn-lt"/>
                        <a:ea typeface="SimSun"/>
                        <a:cs typeface="Times New Roman"/>
                      </a:endParaRPr>
                    </a:p>
                  </a:txBody>
                  <a:tcPr marL="68580" marR="68580" marT="0" marB="0"/>
                </a:tc>
                <a:tc>
                  <a:txBody>
                    <a:bodyPr/>
                    <a:lstStyle/>
                    <a:p>
                      <a:pPr marL="0" indent="0">
                        <a:buFont typeface="Arial" panose="020B0604020202020204" pitchFamily="34" charset="0"/>
                        <a:buNone/>
                      </a:pPr>
                      <a:endParaRPr lang="en-US" sz="900" dirty="0">
                        <a:latin typeface="+mn-lt"/>
                      </a:endParaRPr>
                    </a:p>
                  </a:txBody>
                  <a:tcPr marL="91441" marR="91441" marT="45703" marB="45703"/>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865799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A20993-F0D2-4FD8-8BD0-D895B2D4B86D}"/>
              </a:ext>
            </a:extLst>
          </p:cNvPr>
          <p:cNvSpPr>
            <a:spLocks noGrp="1"/>
          </p:cNvSpPr>
          <p:nvPr>
            <p:ph type="title"/>
          </p:nvPr>
        </p:nvSpPr>
        <p:spPr/>
        <p:txBody>
          <a:bodyPr/>
          <a:lstStyle/>
          <a:p>
            <a:r>
              <a:rPr lang="da-DK" dirty="0" err="1"/>
              <a:t>Proposed</a:t>
            </a:r>
            <a:r>
              <a:rPr lang="da-DK" dirty="0"/>
              <a:t> budget</a:t>
            </a:r>
          </a:p>
        </p:txBody>
      </p:sp>
      <p:sp>
        <p:nvSpPr>
          <p:cNvPr id="3" name="Content Placeholder 2">
            <a:extLst>
              <a:ext uri="{FF2B5EF4-FFF2-40B4-BE49-F238E27FC236}">
                <a16:creationId xmlns:a16="http://schemas.microsoft.com/office/drawing/2014/main" id="{2A7EC695-8C10-4FBC-B26C-11BD284B071C}"/>
              </a:ext>
            </a:extLst>
          </p:cNvPr>
          <p:cNvSpPr>
            <a:spLocks noGrp="1"/>
          </p:cNvSpPr>
          <p:nvPr>
            <p:ph idx="1"/>
          </p:nvPr>
        </p:nvSpPr>
        <p:spPr/>
        <p:txBody>
          <a:bodyPr/>
          <a:lstStyle/>
          <a:p>
            <a:endParaRPr lang="da-DK"/>
          </a:p>
        </p:txBody>
      </p:sp>
      <p:graphicFrame>
        <p:nvGraphicFramePr>
          <p:cNvPr id="4" name="Table 3">
            <a:extLst>
              <a:ext uri="{FF2B5EF4-FFF2-40B4-BE49-F238E27FC236}">
                <a16:creationId xmlns:a16="http://schemas.microsoft.com/office/drawing/2014/main" id="{A6032A24-3028-41A9-B36C-E8AF8BB4BB53}"/>
              </a:ext>
            </a:extLst>
          </p:cNvPr>
          <p:cNvGraphicFramePr>
            <a:graphicFrameLocks noGrp="1"/>
          </p:cNvGraphicFramePr>
          <p:nvPr>
            <p:extLst>
              <p:ext uri="{D42A27DB-BD31-4B8C-83A1-F6EECF244321}">
                <p14:modId xmlns:p14="http://schemas.microsoft.com/office/powerpoint/2010/main" val="2834592211"/>
              </p:ext>
            </p:extLst>
          </p:nvPr>
        </p:nvGraphicFramePr>
        <p:xfrm>
          <a:off x="696286" y="1317072"/>
          <a:ext cx="10595296" cy="5342388"/>
        </p:xfrm>
        <a:graphic>
          <a:graphicData uri="http://schemas.openxmlformats.org/drawingml/2006/table">
            <a:tbl>
              <a:tblPr firstRow="1" bandRow="1">
                <a:tableStyleId>{5C22544A-7EE6-4342-B048-85BDC9FD1C3A}</a:tableStyleId>
              </a:tblPr>
              <a:tblGrid>
                <a:gridCol w="1500142">
                  <a:extLst>
                    <a:ext uri="{9D8B030D-6E8A-4147-A177-3AD203B41FA5}">
                      <a16:colId xmlns:a16="http://schemas.microsoft.com/office/drawing/2014/main" val="20000"/>
                    </a:ext>
                  </a:extLst>
                </a:gridCol>
                <a:gridCol w="2364740">
                  <a:extLst>
                    <a:ext uri="{9D8B030D-6E8A-4147-A177-3AD203B41FA5}">
                      <a16:colId xmlns:a16="http://schemas.microsoft.com/office/drawing/2014/main" val="20001"/>
                    </a:ext>
                  </a:extLst>
                </a:gridCol>
                <a:gridCol w="3456159">
                  <a:extLst>
                    <a:ext uri="{9D8B030D-6E8A-4147-A177-3AD203B41FA5}">
                      <a16:colId xmlns:a16="http://schemas.microsoft.com/office/drawing/2014/main" val="20002"/>
                    </a:ext>
                  </a:extLst>
                </a:gridCol>
                <a:gridCol w="1546175">
                  <a:extLst>
                    <a:ext uri="{9D8B030D-6E8A-4147-A177-3AD203B41FA5}">
                      <a16:colId xmlns:a16="http://schemas.microsoft.com/office/drawing/2014/main" val="20003"/>
                    </a:ext>
                  </a:extLst>
                </a:gridCol>
                <a:gridCol w="1728080">
                  <a:extLst>
                    <a:ext uri="{9D8B030D-6E8A-4147-A177-3AD203B41FA5}">
                      <a16:colId xmlns:a16="http://schemas.microsoft.com/office/drawing/2014/main" val="20004"/>
                    </a:ext>
                  </a:extLst>
                </a:gridCol>
              </a:tblGrid>
              <a:tr h="353535">
                <a:tc>
                  <a:txBody>
                    <a:bodyPr/>
                    <a:lstStyle/>
                    <a:p>
                      <a:r>
                        <a:rPr lang="en-GB" sz="900" dirty="0"/>
                        <a:t>Work Steam</a:t>
                      </a:r>
                    </a:p>
                  </a:txBody>
                  <a:tcPr marL="91441" marR="91441" marT="45703" marB="45703"/>
                </a:tc>
                <a:tc>
                  <a:txBody>
                    <a:bodyPr/>
                    <a:lstStyle/>
                    <a:p>
                      <a:r>
                        <a:rPr lang="en-GB" sz="900" dirty="0"/>
                        <a:t>Description</a:t>
                      </a:r>
                    </a:p>
                  </a:txBody>
                  <a:tcPr marL="91441" marR="91441" marT="45703" marB="45703"/>
                </a:tc>
                <a:tc>
                  <a:txBody>
                    <a:bodyPr/>
                    <a:lstStyle/>
                    <a:p>
                      <a:r>
                        <a:rPr lang="en-GB" sz="900" dirty="0"/>
                        <a:t>Assumptions</a:t>
                      </a:r>
                    </a:p>
                  </a:txBody>
                  <a:tcPr marL="91441" marR="91441" marT="45703" marB="45703"/>
                </a:tc>
                <a:tc>
                  <a:txBody>
                    <a:bodyPr/>
                    <a:lstStyle/>
                    <a:p>
                      <a:r>
                        <a:rPr lang="en-GB" sz="900" dirty="0"/>
                        <a:t>Estimated Timing</a:t>
                      </a:r>
                    </a:p>
                  </a:txBody>
                  <a:tcPr marL="91441" marR="91441" marT="45703" marB="45703"/>
                </a:tc>
                <a:tc>
                  <a:txBody>
                    <a:bodyPr/>
                    <a:lstStyle/>
                    <a:p>
                      <a:r>
                        <a:rPr lang="en-GB" sz="900" dirty="0"/>
                        <a:t>Fee Estimate</a:t>
                      </a:r>
                    </a:p>
                  </a:txBody>
                  <a:tcPr marL="91441" marR="91441" marT="45703" marB="45703"/>
                </a:tc>
                <a:extLst>
                  <a:ext uri="{0D108BD9-81ED-4DB2-BD59-A6C34878D82A}">
                    <a16:rowId xmlns:a16="http://schemas.microsoft.com/office/drawing/2014/main" val="10000"/>
                  </a:ext>
                </a:extLst>
              </a:tr>
              <a:tr h="1494678">
                <a:tc>
                  <a:txBody>
                    <a:bodyPr/>
                    <a:lstStyle/>
                    <a:p>
                      <a:pPr marL="0" marR="0">
                        <a:spcBef>
                          <a:spcPts val="0"/>
                        </a:spcBef>
                        <a:spcAft>
                          <a:spcPts val="0"/>
                        </a:spcAft>
                      </a:pPr>
                      <a:r>
                        <a:rPr lang="en-GB" sz="900" b="1" dirty="0">
                          <a:effectLst/>
                        </a:rPr>
                        <a:t>Mock dawn raid </a:t>
                      </a:r>
                    </a:p>
                    <a:p>
                      <a:pPr marL="0" marR="0">
                        <a:spcBef>
                          <a:spcPts val="0"/>
                        </a:spcBef>
                        <a:spcAft>
                          <a:spcPts val="0"/>
                        </a:spcAft>
                      </a:pPr>
                      <a:r>
                        <a:rPr lang="en-GB" sz="900" b="1" dirty="0">
                          <a:effectLst/>
                        </a:rPr>
                        <a:t> </a:t>
                      </a:r>
                      <a:endParaRPr lang="en-GB" sz="900" b="1" dirty="0">
                        <a:effectLst/>
                        <a:latin typeface="Calibri"/>
                        <a:ea typeface="SimSun"/>
                        <a:cs typeface="Times New Roman"/>
                      </a:endParaRPr>
                    </a:p>
                  </a:txBody>
                  <a:tcPr marL="68580" marR="68580" marT="0" marB="0"/>
                </a:tc>
                <a:tc>
                  <a:txBody>
                    <a:bodyPr/>
                    <a:lstStyle/>
                    <a:p>
                      <a:pPr marL="0" marR="0">
                        <a:spcBef>
                          <a:spcPts val="0"/>
                        </a:spcBef>
                        <a:spcAft>
                          <a:spcPts val="0"/>
                        </a:spcAft>
                      </a:pPr>
                      <a:r>
                        <a:rPr lang="en-GB" sz="900" dirty="0">
                          <a:effectLst/>
                        </a:rPr>
                        <a:t>Prepare and carry out a mock dawn raid to test the preparedness of Carlsberg’s receptionists and other responsible staff at Carlsberg’s office in Ukraine. </a:t>
                      </a:r>
                    </a:p>
                    <a:p>
                      <a:pPr marL="0" marR="0">
                        <a:spcBef>
                          <a:spcPts val="0"/>
                        </a:spcBef>
                        <a:spcAft>
                          <a:spcPts val="0"/>
                        </a:spcAft>
                      </a:pPr>
                      <a:r>
                        <a:rPr lang="en-GB" sz="900" dirty="0">
                          <a:effectLst/>
                        </a:rPr>
                        <a:t> </a:t>
                      </a:r>
                    </a:p>
                    <a:p>
                      <a:pPr marL="0" marR="0">
                        <a:spcBef>
                          <a:spcPts val="0"/>
                        </a:spcBef>
                        <a:spcAft>
                          <a:spcPts val="0"/>
                        </a:spcAft>
                      </a:pPr>
                      <a:r>
                        <a:rPr lang="en-GB" sz="900" dirty="0">
                          <a:effectLst/>
                        </a:rPr>
                        <a:t>We will hold a brief meeting with the key personnel involved to go through the issues that were raised during the mock dawn raid. </a:t>
                      </a:r>
                    </a:p>
                    <a:p>
                      <a:pPr marL="0" marR="0">
                        <a:spcBef>
                          <a:spcPts val="0"/>
                        </a:spcBef>
                        <a:spcAft>
                          <a:spcPts val="0"/>
                        </a:spcAft>
                      </a:pPr>
                      <a:endParaRPr lang="en-GB" sz="900" dirty="0">
                        <a:effectLst/>
                        <a:latin typeface="Calibri"/>
                        <a:ea typeface="SimSun"/>
                        <a:cs typeface="Times New Roman"/>
                      </a:endParaRPr>
                    </a:p>
                  </a:txBody>
                  <a:tcPr marL="68580" marR="68580" marT="0" marB="0"/>
                </a:tc>
                <a:tc>
                  <a:txBody>
                    <a:bodyPr/>
                    <a:lstStyle/>
                    <a:p>
                      <a:pPr marL="0" marR="0" indent="-228600">
                        <a:spcBef>
                          <a:spcPts val="0"/>
                        </a:spcBef>
                        <a:spcAft>
                          <a:spcPts val="0"/>
                        </a:spcAft>
                      </a:pPr>
                      <a:r>
                        <a:rPr lang="en-GB" sz="900" dirty="0">
                          <a:effectLst/>
                        </a:rPr>
                        <a:t>The mock dawn raid will take approximately 1 to 1.5 hours. It will take place on the same day as the interviews with Carlsberg employees.</a:t>
                      </a:r>
                    </a:p>
                    <a:p>
                      <a:pPr marL="0" marR="0">
                        <a:spcBef>
                          <a:spcPts val="0"/>
                        </a:spcBef>
                        <a:spcAft>
                          <a:spcPts val="0"/>
                        </a:spcAft>
                      </a:pPr>
                      <a:r>
                        <a:rPr lang="en-GB" sz="900" dirty="0">
                          <a:effectLst/>
                        </a:rPr>
                        <a:t> </a:t>
                      </a:r>
                    </a:p>
                    <a:p>
                      <a:pPr marL="0" marR="0" indent="-228600">
                        <a:spcBef>
                          <a:spcPts val="0"/>
                        </a:spcBef>
                        <a:spcAft>
                          <a:spcPts val="0"/>
                        </a:spcAft>
                      </a:pPr>
                      <a:r>
                        <a:rPr lang="en-GB" sz="900" dirty="0">
                          <a:effectLst/>
                        </a:rPr>
                        <a:t>We will not be required to travel anywhere outside Ukraine for the mock dawn raid.</a:t>
                      </a:r>
                    </a:p>
                    <a:p>
                      <a:pPr marL="0" marR="0">
                        <a:spcBef>
                          <a:spcPts val="0"/>
                        </a:spcBef>
                        <a:spcAft>
                          <a:spcPts val="0"/>
                        </a:spcAft>
                      </a:pPr>
                      <a:r>
                        <a:rPr lang="en-GB" sz="900" dirty="0">
                          <a:effectLst/>
                        </a:rPr>
                        <a:t> </a:t>
                      </a:r>
                    </a:p>
                    <a:p>
                      <a:pPr marL="0" marR="0" indent="-228600">
                        <a:spcBef>
                          <a:spcPts val="0"/>
                        </a:spcBef>
                        <a:spcAft>
                          <a:spcPts val="0"/>
                        </a:spcAft>
                      </a:pPr>
                      <a:r>
                        <a:rPr lang="en-GB" sz="900" dirty="0">
                          <a:effectLst/>
                        </a:rPr>
                        <a:t>The mock dawn raid will be conducted in English and/or in Ukrainian as necessary.</a:t>
                      </a:r>
                    </a:p>
                    <a:p>
                      <a:pPr marL="0" marR="0">
                        <a:spcBef>
                          <a:spcPts val="0"/>
                        </a:spcBef>
                        <a:spcAft>
                          <a:spcPts val="0"/>
                        </a:spcAft>
                      </a:pPr>
                      <a:r>
                        <a:rPr lang="en-GB" sz="900" dirty="0">
                          <a:effectLst/>
                        </a:rPr>
                        <a:t> </a:t>
                      </a:r>
                      <a:endParaRPr lang="en-GB" sz="900" dirty="0">
                        <a:effectLst/>
                        <a:latin typeface="Calibri"/>
                        <a:ea typeface="SimSun"/>
                        <a:cs typeface="Times New Roman"/>
                      </a:endParaRPr>
                    </a:p>
                  </a:txBody>
                  <a:tcPr marL="68580" marR="68580" marT="0" marB="0"/>
                </a:tc>
                <a:tc>
                  <a:txBody>
                    <a:bodyPr/>
                    <a:lstStyle/>
                    <a:p>
                      <a:pPr marL="0" marR="0">
                        <a:spcBef>
                          <a:spcPts val="0"/>
                        </a:spcBef>
                        <a:spcAft>
                          <a:spcPts val="0"/>
                        </a:spcAft>
                      </a:pPr>
                      <a:endParaRPr lang="en-GB" sz="900" dirty="0">
                        <a:effectLst/>
                        <a:latin typeface="Calibri"/>
                        <a:ea typeface="SimSun"/>
                        <a:cs typeface="Times New Roman"/>
                      </a:endParaRPr>
                    </a:p>
                  </a:txBody>
                  <a:tcPr marL="68580" marR="68580" marT="0" marB="0"/>
                </a:tc>
                <a:tc>
                  <a:txBody>
                    <a:bodyPr/>
                    <a:lstStyle/>
                    <a:p>
                      <a:pPr marL="171450" marR="0" indent="-171450">
                        <a:spcBef>
                          <a:spcPts val="0"/>
                        </a:spcBef>
                        <a:spcAft>
                          <a:spcPts val="0"/>
                        </a:spcAft>
                        <a:buFont typeface="Arial" panose="020B0604020202020204" pitchFamily="34" charset="0"/>
                        <a:buChar char="•"/>
                      </a:pPr>
                      <a:r>
                        <a:rPr lang="en-GB" sz="900" dirty="0">
                          <a:effectLst/>
                        </a:rPr>
                        <a:t>Complimentary </a:t>
                      </a:r>
                      <a:endParaRPr lang="en-GB" sz="900" dirty="0">
                        <a:effectLst/>
                        <a:latin typeface="Calibri"/>
                        <a:ea typeface="SimSun"/>
                        <a:cs typeface="Times New Roman"/>
                      </a:endParaRPr>
                    </a:p>
                  </a:txBody>
                  <a:tcPr marL="68580" marR="68580" marT="0" marB="0"/>
                </a:tc>
                <a:extLst>
                  <a:ext uri="{0D108BD9-81ED-4DB2-BD59-A6C34878D82A}">
                    <a16:rowId xmlns:a16="http://schemas.microsoft.com/office/drawing/2014/main" val="10001"/>
                  </a:ext>
                </a:extLst>
              </a:tr>
              <a:tr h="1654550">
                <a:tc>
                  <a:txBody>
                    <a:bodyPr/>
                    <a:lstStyle/>
                    <a:p>
                      <a:pPr marL="0" marR="0">
                        <a:spcBef>
                          <a:spcPts val="0"/>
                        </a:spcBef>
                        <a:spcAft>
                          <a:spcPts val="0"/>
                        </a:spcAft>
                      </a:pPr>
                      <a:r>
                        <a:rPr lang="en-GB" sz="900" b="1" dirty="0">
                          <a:effectLst/>
                        </a:rPr>
                        <a:t>Interviews </a:t>
                      </a:r>
                    </a:p>
                    <a:p>
                      <a:pPr marL="0" marR="0">
                        <a:spcBef>
                          <a:spcPts val="0"/>
                        </a:spcBef>
                        <a:spcAft>
                          <a:spcPts val="0"/>
                        </a:spcAft>
                      </a:pPr>
                      <a:r>
                        <a:rPr lang="en-GB" sz="900" b="1" dirty="0">
                          <a:effectLst/>
                        </a:rPr>
                        <a:t> </a:t>
                      </a:r>
                      <a:endParaRPr lang="en-GB" sz="900" b="1" dirty="0">
                        <a:effectLst/>
                        <a:latin typeface="Calibri"/>
                        <a:ea typeface="SimSun"/>
                        <a:cs typeface="Times New Roman"/>
                      </a:endParaRPr>
                    </a:p>
                  </a:txBody>
                  <a:tcPr marL="68580" marR="68580" marT="0" marB="0"/>
                </a:tc>
                <a:tc>
                  <a:txBody>
                    <a:bodyPr/>
                    <a:lstStyle/>
                    <a:p>
                      <a:pPr marL="0" marR="0" indent="0" algn="l" defTabSz="892086" rtl="0" eaLnBrk="1" fontAlgn="auto" latinLnBrk="0" hangingPunct="1">
                        <a:lnSpc>
                          <a:spcPct val="100000"/>
                        </a:lnSpc>
                        <a:spcBef>
                          <a:spcPts val="0"/>
                        </a:spcBef>
                        <a:spcAft>
                          <a:spcPts val="0"/>
                        </a:spcAft>
                        <a:buClrTx/>
                        <a:buSzTx/>
                        <a:buFontTx/>
                        <a:buNone/>
                        <a:tabLst/>
                        <a:defRPr/>
                      </a:pPr>
                      <a:r>
                        <a:rPr lang="en-GB" sz="900" kern="1200" dirty="0">
                          <a:effectLst/>
                          <a:latin typeface="+mj-lt"/>
                        </a:rPr>
                        <a:t>Conduct interviews with members of senior management as selected by Carlsberg. </a:t>
                      </a:r>
                    </a:p>
                    <a:p>
                      <a:pPr marL="0" marR="0" indent="0" algn="l" defTabSz="892086" rtl="0" eaLnBrk="1" fontAlgn="auto" latinLnBrk="0" hangingPunct="1">
                        <a:lnSpc>
                          <a:spcPct val="100000"/>
                        </a:lnSpc>
                        <a:spcBef>
                          <a:spcPts val="0"/>
                        </a:spcBef>
                        <a:spcAft>
                          <a:spcPts val="0"/>
                        </a:spcAft>
                        <a:buClrTx/>
                        <a:buSzTx/>
                        <a:buFontTx/>
                        <a:buNone/>
                        <a:tabLst/>
                        <a:defRPr/>
                      </a:pPr>
                      <a:endParaRPr lang="en-GB" sz="900" kern="1200" dirty="0">
                        <a:effectLst/>
                        <a:latin typeface="+mj-lt"/>
                      </a:endParaRPr>
                    </a:p>
                    <a:p>
                      <a:pPr marL="0" marR="0" indent="0" algn="l" defTabSz="892086" rtl="0" eaLnBrk="1" fontAlgn="auto" latinLnBrk="0" hangingPunct="1">
                        <a:lnSpc>
                          <a:spcPct val="100000"/>
                        </a:lnSpc>
                        <a:spcBef>
                          <a:spcPts val="0"/>
                        </a:spcBef>
                        <a:spcAft>
                          <a:spcPts val="0"/>
                        </a:spcAft>
                        <a:buClrTx/>
                        <a:buSzTx/>
                        <a:buFontTx/>
                        <a:buNone/>
                        <a:tabLst/>
                        <a:defRPr/>
                      </a:pPr>
                      <a:r>
                        <a:rPr lang="en-GB" sz="900" kern="1200" dirty="0">
                          <a:effectLst/>
                          <a:latin typeface="+mj-lt"/>
                        </a:rPr>
                        <a:t>The interviews will be centred around the respective interviewees’ functions within Carlsberg and potential competition concerns arising from their work, as well as specific issues that were identified during the contract and email review. </a:t>
                      </a:r>
                      <a:endParaRPr lang="en-GB" sz="900" dirty="0">
                        <a:effectLst/>
                        <a:latin typeface="+mj-lt"/>
                        <a:ea typeface="SimSun"/>
                        <a:cs typeface="Times New Roman"/>
                      </a:endParaRPr>
                    </a:p>
                    <a:p>
                      <a:pPr marL="0" marR="0" indent="0" algn="l" defTabSz="892086" rtl="0" eaLnBrk="1" fontAlgn="auto" latinLnBrk="0" hangingPunct="1">
                        <a:lnSpc>
                          <a:spcPct val="100000"/>
                        </a:lnSpc>
                        <a:spcBef>
                          <a:spcPts val="0"/>
                        </a:spcBef>
                        <a:spcAft>
                          <a:spcPts val="0"/>
                        </a:spcAft>
                        <a:buClrTx/>
                        <a:buSzTx/>
                        <a:buFontTx/>
                        <a:buNone/>
                        <a:tabLst/>
                        <a:defRPr/>
                      </a:pPr>
                      <a:endParaRPr lang="en-GB" sz="900" kern="1200" dirty="0">
                        <a:effectLst/>
                        <a:latin typeface="+mj-lt"/>
                      </a:endParaRPr>
                    </a:p>
                  </a:txBody>
                  <a:tcPr marL="68580" marR="68580" marT="0" marB="0"/>
                </a:tc>
                <a:tc>
                  <a:txBody>
                    <a:bodyPr/>
                    <a:lstStyle/>
                    <a:p>
                      <a:pPr marL="0" marR="0" indent="-228600">
                        <a:spcBef>
                          <a:spcPts val="0"/>
                        </a:spcBef>
                        <a:spcAft>
                          <a:spcPts val="0"/>
                        </a:spcAft>
                      </a:pPr>
                      <a:r>
                        <a:rPr lang="en-GB" sz="900" kern="1200" dirty="0">
                          <a:effectLst/>
                          <a:latin typeface="+mj-lt"/>
                        </a:rPr>
                        <a:t>There will be no more than 6 interviews in total, of no more than 2 hours duration each.</a:t>
                      </a:r>
                    </a:p>
                    <a:p>
                      <a:pPr marL="0" marR="0" indent="-228600">
                        <a:spcBef>
                          <a:spcPts val="0"/>
                        </a:spcBef>
                        <a:spcAft>
                          <a:spcPts val="0"/>
                        </a:spcAft>
                      </a:pPr>
                      <a:endParaRPr lang="en-GB" sz="900" kern="1200" dirty="0">
                        <a:effectLst/>
                        <a:latin typeface="+mj-lt"/>
                      </a:endParaRPr>
                    </a:p>
                    <a:p>
                      <a:r>
                        <a:rPr lang="en-GB" sz="900" kern="1200" dirty="0">
                          <a:effectLst/>
                          <a:latin typeface="+mj-lt"/>
                        </a:rPr>
                        <a:t>The work will not involve preparation of formal witness statements or written notes of the interviews.</a:t>
                      </a:r>
                    </a:p>
                    <a:p>
                      <a:r>
                        <a:rPr lang="en-GB" sz="900" kern="1200" dirty="0">
                          <a:effectLst/>
                          <a:latin typeface="+mj-lt"/>
                        </a:rPr>
                        <a:t> </a:t>
                      </a:r>
                    </a:p>
                    <a:p>
                      <a:r>
                        <a:rPr lang="en-GB" sz="900" kern="1200" dirty="0">
                          <a:effectLst/>
                          <a:latin typeface="+mj-lt"/>
                        </a:rPr>
                        <a:t>We will not be required to travel anywhere outside of Ukraine for the interviews.</a:t>
                      </a:r>
                    </a:p>
                    <a:p>
                      <a:r>
                        <a:rPr lang="en-GB" sz="900" kern="1200" dirty="0">
                          <a:effectLst/>
                          <a:latin typeface="+mj-lt"/>
                        </a:rPr>
                        <a:t> </a:t>
                      </a:r>
                    </a:p>
                    <a:p>
                      <a:r>
                        <a:rPr lang="en-GB" sz="900" kern="1200" dirty="0">
                          <a:effectLst/>
                          <a:latin typeface="+mj-lt"/>
                        </a:rPr>
                        <a:t>The interviews will be conducted in English and/or in Ukrainian as necessary.</a:t>
                      </a:r>
                    </a:p>
                    <a:p>
                      <a:pPr marL="0" marR="0" indent="-228600">
                        <a:spcBef>
                          <a:spcPts val="0"/>
                        </a:spcBef>
                        <a:spcAft>
                          <a:spcPts val="0"/>
                        </a:spcAft>
                      </a:pPr>
                      <a:endParaRPr lang="en-GB" sz="900" kern="1200" dirty="0">
                        <a:effectLst/>
                        <a:latin typeface="+mj-lt"/>
                      </a:endParaRPr>
                    </a:p>
                  </a:txBody>
                  <a:tcPr marL="68580" marR="68580" marT="0" marB="0"/>
                </a:tc>
                <a:tc>
                  <a:txBody>
                    <a:bodyPr/>
                    <a:lstStyle/>
                    <a:p>
                      <a:pPr marL="0" marR="0">
                        <a:spcBef>
                          <a:spcPts val="0"/>
                        </a:spcBef>
                        <a:spcAft>
                          <a:spcPts val="0"/>
                        </a:spcAft>
                      </a:pPr>
                      <a:endParaRPr lang="en-GB" sz="900" dirty="0">
                        <a:effectLst/>
                        <a:latin typeface="Calibri"/>
                        <a:ea typeface="SimSun"/>
                        <a:cs typeface="Times New Roman"/>
                      </a:endParaRPr>
                    </a:p>
                  </a:txBody>
                  <a:tcPr marL="68580" marR="68580" marT="0" marB="0"/>
                </a:tc>
                <a:tc>
                  <a:txBody>
                    <a:bodyPr/>
                    <a:lstStyle/>
                    <a:p>
                      <a:pPr marL="171450" marR="0" indent="-171450">
                        <a:spcBef>
                          <a:spcPts val="0"/>
                        </a:spcBef>
                        <a:spcAft>
                          <a:spcPts val="0"/>
                        </a:spcAft>
                        <a:buFont typeface="Arial" panose="020B0604020202020204" pitchFamily="34" charset="0"/>
                        <a:buChar char="•"/>
                      </a:pPr>
                      <a:endParaRPr lang="en-GB" sz="900" dirty="0">
                        <a:effectLst/>
                        <a:latin typeface="Calibri"/>
                        <a:ea typeface="SimSun"/>
                        <a:cs typeface="Times New Roman"/>
                      </a:endParaRPr>
                    </a:p>
                  </a:txBody>
                  <a:tcPr marL="68580" marR="68580" marT="0" marB="0"/>
                </a:tc>
                <a:extLst>
                  <a:ext uri="{0D108BD9-81ED-4DB2-BD59-A6C34878D82A}">
                    <a16:rowId xmlns:a16="http://schemas.microsoft.com/office/drawing/2014/main" val="10002"/>
                  </a:ext>
                </a:extLst>
              </a:tr>
              <a:tr h="1358798">
                <a:tc>
                  <a:txBody>
                    <a:bodyPr/>
                    <a:lstStyle/>
                    <a:p>
                      <a:pPr marL="0" marR="0" indent="0" algn="l" defTabSz="892086" rtl="0" eaLnBrk="1" fontAlgn="auto" latinLnBrk="0" hangingPunct="1">
                        <a:lnSpc>
                          <a:spcPct val="100000"/>
                        </a:lnSpc>
                        <a:spcBef>
                          <a:spcPts val="0"/>
                        </a:spcBef>
                        <a:spcAft>
                          <a:spcPts val="0"/>
                        </a:spcAft>
                        <a:buClrTx/>
                        <a:buSzTx/>
                        <a:buFontTx/>
                        <a:buNone/>
                        <a:tabLst/>
                        <a:defRPr/>
                      </a:pPr>
                      <a:r>
                        <a:rPr lang="en-GB" sz="900" b="1" kern="1200" dirty="0">
                          <a:effectLst/>
                        </a:rPr>
                        <a:t>Preparing a report of our findings </a:t>
                      </a:r>
                    </a:p>
                    <a:p>
                      <a:pPr marL="0" marR="0">
                        <a:spcBef>
                          <a:spcPts val="0"/>
                        </a:spcBef>
                        <a:spcAft>
                          <a:spcPts val="0"/>
                        </a:spcAft>
                      </a:pPr>
                      <a:endParaRPr lang="en-GB" sz="900" b="1" kern="1200" dirty="0">
                        <a:solidFill>
                          <a:schemeClr val="dk1"/>
                        </a:solidFill>
                        <a:effectLst/>
                        <a:latin typeface="Calibri" panose="020F0502020204030204" pitchFamily="34" charset="0"/>
                        <a:ea typeface="+mn-ea"/>
                        <a:cs typeface="+mn-cs"/>
                      </a:endParaRPr>
                    </a:p>
                  </a:txBody>
                  <a:tcPr marL="68580" marR="68580" marT="0" marB="0"/>
                </a:tc>
                <a:tc>
                  <a:txBody>
                    <a:bodyPr/>
                    <a:lstStyle/>
                    <a:p>
                      <a:pPr marL="0" marR="0">
                        <a:spcBef>
                          <a:spcPts val="0"/>
                        </a:spcBef>
                        <a:spcAft>
                          <a:spcPts val="0"/>
                        </a:spcAft>
                      </a:pPr>
                      <a:r>
                        <a:rPr lang="en-GB" sz="900" kern="1200" dirty="0">
                          <a:effectLst/>
                          <a:latin typeface="+mj-lt"/>
                        </a:rPr>
                        <a:t>Prepare a report outlining the work that was carried out and competition risks/issues identified in the above work streams, and provide specific recommendations.</a:t>
                      </a:r>
                      <a:endParaRPr lang="en-GB" sz="900" kern="1200" dirty="0">
                        <a:solidFill>
                          <a:schemeClr val="dk1"/>
                        </a:solidFill>
                        <a:effectLst/>
                        <a:latin typeface="+mj-lt"/>
                        <a:ea typeface="+mn-ea"/>
                        <a:cs typeface="+mn-cs"/>
                      </a:endParaRPr>
                    </a:p>
                  </a:txBody>
                  <a:tcPr marL="68580" marR="68580" marT="0" marB="0"/>
                </a:tc>
                <a:tc>
                  <a:txBody>
                    <a:bodyPr/>
                    <a:lstStyle/>
                    <a:p>
                      <a:pPr marL="0" marR="0" indent="-228600" algn="l" defTabSz="892086" rtl="0" eaLnBrk="1" fontAlgn="auto" latinLnBrk="0" hangingPunct="1">
                        <a:lnSpc>
                          <a:spcPct val="100000"/>
                        </a:lnSpc>
                        <a:spcBef>
                          <a:spcPts val="0"/>
                        </a:spcBef>
                        <a:spcAft>
                          <a:spcPts val="0"/>
                        </a:spcAft>
                        <a:buClrTx/>
                        <a:buSzTx/>
                        <a:buFontTx/>
                        <a:buNone/>
                        <a:tabLst/>
                        <a:defRPr/>
                      </a:pPr>
                      <a:r>
                        <a:rPr lang="en-GB" sz="900" kern="1200" dirty="0">
                          <a:effectLst/>
                          <a:latin typeface="+mj-lt"/>
                        </a:rPr>
                        <a:t>The report will be set out in a PowerPoint format in line with the spot check report prepared by Kromann Reumert for Denmark dated 5 September 2017.</a:t>
                      </a:r>
                    </a:p>
                    <a:p>
                      <a:pPr marL="0" marR="0" indent="-228600" algn="l" defTabSz="892086" rtl="0" eaLnBrk="1" fontAlgn="auto" latinLnBrk="0" hangingPunct="1">
                        <a:lnSpc>
                          <a:spcPct val="100000"/>
                        </a:lnSpc>
                        <a:spcBef>
                          <a:spcPts val="0"/>
                        </a:spcBef>
                        <a:spcAft>
                          <a:spcPts val="0"/>
                        </a:spcAft>
                        <a:buClrTx/>
                        <a:buSzTx/>
                        <a:buFontTx/>
                        <a:buNone/>
                        <a:tabLst/>
                        <a:defRPr/>
                      </a:pPr>
                      <a:endParaRPr lang="en-GB" sz="900" kern="1200" dirty="0">
                        <a:effectLst/>
                        <a:latin typeface="+mj-lt"/>
                      </a:endParaRPr>
                    </a:p>
                    <a:p>
                      <a:r>
                        <a:rPr lang="en-GB" sz="900" kern="1200" dirty="0">
                          <a:solidFill>
                            <a:schemeClr val="dk1"/>
                          </a:solidFill>
                          <a:effectLst/>
                          <a:latin typeface="+mj-lt"/>
                          <a:ea typeface="SimSun"/>
                          <a:cs typeface="Times New Roman"/>
                        </a:rPr>
                        <a:t>There will be no more than 2 rounds of revisions to the report.</a:t>
                      </a:r>
                    </a:p>
                    <a:p>
                      <a:r>
                        <a:rPr lang="en-GB" sz="900" kern="1200" dirty="0">
                          <a:solidFill>
                            <a:schemeClr val="dk1"/>
                          </a:solidFill>
                          <a:effectLst/>
                          <a:latin typeface="+mj-lt"/>
                          <a:ea typeface="SimSun"/>
                          <a:cs typeface="Times New Roman"/>
                        </a:rPr>
                        <a:t> </a:t>
                      </a:r>
                    </a:p>
                    <a:p>
                      <a:r>
                        <a:rPr lang="en-GB" sz="900" kern="1200" dirty="0">
                          <a:solidFill>
                            <a:schemeClr val="dk1"/>
                          </a:solidFill>
                          <a:effectLst/>
                          <a:latin typeface="+mj-lt"/>
                          <a:ea typeface="SimSun"/>
                          <a:cs typeface="Times New Roman"/>
                        </a:rPr>
                        <a:t>The report will be written in English and no translation will be required.</a:t>
                      </a:r>
                    </a:p>
                    <a:p>
                      <a:pPr marL="0" marR="0" indent="-228600">
                        <a:spcBef>
                          <a:spcPts val="0"/>
                        </a:spcBef>
                        <a:spcAft>
                          <a:spcPts val="0"/>
                        </a:spcAft>
                      </a:pPr>
                      <a:endParaRPr lang="en-GB" sz="900" kern="1200" dirty="0">
                        <a:solidFill>
                          <a:schemeClr val="dk1"/>
                        </a:solidFill>
                        <a:effectLst/>
                        <a:latin typeface="+mj-lt"/>
                        <a:ea typeface="+mn-ea"/>
                        <a:cs typeface="+mn-cs"/>
                      </a:endParaRPr>
                    </a:p>
                  </a:txBody>
                  <a:tcPr marL="68580" marR="68580" marT="0" marB="0"/>
                </a:tc>
                <a:tc>
                  <a:txBody>
                    <a:bodyPr/>
                    <a:lstStyle/>
                    <a:p>
                      <a:pPr marL="0" marR="0">
                        <a:spcBef>
                          <a:spcPts val="0"/>
                        </a:spcBef>
                        <a:spcAft>
                          <a:spcPts val="0"/>
                        </a:spcAft>
                      </a:pPr>
                      <a:endParaRPr lang="en-GB" sz="900" dirty="0">
                        <a:effectLst/>
                        <a:latin typeface="Calibri"/>
                        <a:ea typeface="SimSun"/>
                        <a:cs typeface="Times New Roman"/>
                      </a:endParaRPr>
                    </a:p>
                  </a:txBody>
                  <a:tcPr marL="68580" marR="68580" marT="0" marB="0"/>
                </a:tc>
                <a:tc>
                  <a:txBody>
                    <a:bodyPr/>
                    <a:lstStyle/>
                    <a:p>
                      <a:pPr marL="0" marR="0" indent="0">
                        <a:spcBef>
                          <a:spcPts val="0"/>
                        </a:spcBef>
                        <a:spcAft>
                          <a:spcPts val="0"/>
                        </a:spcAft>
                        <a:buFont typeface="Arial" panose="020B0604020202020204" pitchFamily="34" charset="0"/>
                        <a:buNone/>
                      </a:pPr>
                      <a:endParaRPr lang="en-GB" sz="900" dirty="0">
                        <a:effectLst/>
                        <a:latin typeface="Calibri"/>
                        <a:ea typeface="SimSun"/>
                        <a:cs typeface="Times New Roman"/>
                      </a:endParaRPr>
                    </a:p>
                  </a:txBody>
                  <a:tcPr marL="68580" marR="68580" marT="0" marB="0"/>
                </a:tc>
                <a:extLst>
                  <a:ext uri="{0D108BD9-81ED-4DB2-BD59-A6C34878D82A}">
                    <a16:rowId xmlns:a16="http://schemas.microsoft.com/office/drawing/2014/main" val="10003"/>
                  </a:ext>
                </a:extLst>
              </a:tr>
              <a:tr h="480827">
                <a:tc>
                  <a:txBody>
                    <a:bodyPr/>
                    <a:lstStyle/>
                    <a:p>
                      <a:pPr marL="0" marR="0">
                        <a:spcBef>
                          <a:spcPts val="0"/>
                        </a:spcBef>
                        <a:spcAft>
                          <a:spcPts val="0"/>
                        </a:spcAft>
                      </a:pPr>
                      <a:r>
                        <a:rPr lang="en-GB" sz="1050" b="1" u="sng" kern="1200">
                          <a:solidFill>
                            <a:schemeClr val="dk1"/>
                          </a:solidFill>
                          <a:effectLst/>
                          <a:latin typeface="Arial" panose="020B0604020202020204" pitchFamily="34" charset="0"/>
                          <a:ea typeface="+mn-ea"/>
                          <a:cs typeface="Arial" panose="020B0604020202020204" pitchFamily="34" charset="0"/>
                        </a:rPr>
                        <a:t>Total</a:t>
                      </a:r>
                      <a:endParaRPr lang="en-GB" sz="1050" b="1" u="sng"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tc>
                <a:tc>
                  <a:txBody>
                    <a:bodyPr/>
                    <a:lstStyle/>
                    <a:p>
                      <a:pPr marL="0" marR="0">
                        <a:spcBef>
                          <a:spcPts val="0"/>
                        </a:spcBef>
                        <a:spcAft>
                          <a:spcPts val="0"/>
                        </a:spcAft>
                      </a:pPr>
                      <a:endParaRPr lang="en-GB" sz="1050" b="1" u="sng"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tc>
                <a:tc>
                  <a:txBody>
                    <a:bodyPr/>
                    <a:lstStyle/>
                    <a:p>
                      <a:pPr marL="0" marR="0" indent="-228600">
                        <a:spcBef>
                          <a:spcPts val="0"/>
                        </a:spcBef>
                        <a:spcAft>
                          <a:spcPts val="0"/>
                        </a:spcAft>
                      </a:pPr>
                      <a:endParaRPr lang="en-GB" sz="1050" b="1" u="sng"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tc>
                <a:tc>
                  <a:txBody>
                    <a:bodyPr/>
                    <a:lstStyle/>
                    <a:p>
                      <a:pPr marL="0" marR="0">
                        <a:spcBef>
                          <a:spcPts val="0"/>
                        </a:spcBef>
                        <a:spcAft>
                          <a:spcPts val="0"/>
                        </a:spcAft>
                      </a:pPr>
                      <a:endParaRPr lang="en-GB" sz="1050" b="1" u="sng" dirty="0">
                        <a:effectLst/>
                        <a:latin typeface="Arial" panose="020B0604020202020204" pitchFamily="34" charset="0"/>
                        <a:ea typeface="SimSun"/>
                        <a:cs typeface="Arial" panose="020B0604020202020204" pitchFamily="34" charset="0"/>
                      </a:endParaRPr>
                    </a:p>
                  </a:txBody>
                  <a:tcPr marL="68580" marR="68580" marT="0" marB="0"/>
                </a:tc>
                <a:tc>
                  <a:txBody>
                    <a:bodyPr/>
                    <a:lstStyle/>
                    <a:p>
                      <a:pPr marL="0" marR="0">
                        <a:spcBef>
                          <a:spcPts val="0"/>
                        </a:spcBef>
                        <a:spcAft>
                          <a:spcPts val="0"/>
                        </a:spcAft>
                      </a:pPr>
                      <a:endParaRPr lang="en-GB" sz="1050" b="1" u="none" dirty="0">
                        <a:effectLst/>
                        <a:latin typeface="Arial" panose="020B0604020202020204" pitchFamily="34" charset="0"/>
                        <a:ea typeface="SimSun"/>
                        <a:cs typeface="Arial" panose="020B0604020202020204" pitchFamily="34" charset="0"/>
                      </a:endParaRPr>
                    </a:p>
                  </a:txBody>
                  <a:tcPr marL="68580" marR="68580" marT="0" marB="0"/>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12394792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TotalTime>
  <Words>337</Words>
  <Application>Microsoft Office PowerPoint</Application>
  <PresentationFormat>Широкоэкранный</PresentationFormat>
  <Paragraphs>70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Arial</vt:lpstr>
      <vt:lpstr>Calibri</vt:lpstr>
      <vt:lpstr>Calibri Light</vt:lpstr>
      <vt:lpstr>Times New Roman</vt:lpstr>
      <vt:lpstr>Office Theme</vt:lpstr>
      <vt:lpstr>Proposed budget</vt:lpstr>
      <vt:lpstr>Proposed budget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Proposed budget</dc:title>
  <dc:creator>Herping Nielsen, Thomas</dc:creator>
  <cp:lastModifiedBy>Kravtsov, Ivan</cp:lastModifiedBy>
  <cp:revision>6</cp:revision>
  <cp:lastPrinted>2019-09-11T12:26:30Z</cp:lastPrinted>
  <dcterms:created xsi:type="dcterms:W3CDTF">2019-09-11T08:59:15Z</dcterms:created>
  <dcterms:modified xsi:type="dcterms:W3CDTF">2019-09-11T15:01:45Z</dcterms:modified>
</cp:coreProperties>
</file>