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85" r:id="rId4"/>
    <p:sldId id="286" r:id="rId5"/>
    <p:sldId id="287" r:id="rId6"/>
    <p:sldId id="288" r:id="rId7"/>
  </p:sldIdLst>
  <p:sldSz cx="12192000" cy="6858000"/>
  <p:notesSz cx="6858000" cy="9144000"/>
  <p:custDataLst>
    <p:tags r:id="rId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A26B8A-A741-484D-8BE3-1372AC9B1D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A4DA87-F861-4193-9043-E7CF5CCF2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FCF4BA-A124-4ADA-925B-CD51EDB8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A014AD-8A19-4C56-B00E-AB35A7162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7CCE94-CA61-45BA-90C1-D2DF3C47C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454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A3E030-CAFB-4743-89B6-B2B71BC0F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A06FA2-EA7B-40A0-9CAC-991F2B0E87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C6B391-C3F4-4134-8A3C-69B9CCA78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3A581A-B7C1-48BA-9DBC-6B7F120AB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273DC5-22A3-45FA-B508-D38CAA1A6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302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5144BFE-30B3-4373-9AA0-9B2F259248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6DD6A4-4771-4891-92D5-9D546B26C3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5FB88B-7AB9-47A6-A1E1-57EC4938E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C8612E-2687-4CBE-B644-2D833A47A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63E43B-62AE-48BC-A2A9-437DE23DB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282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8C3889-AED4-4D4A-B448-E22FD8503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B1636C-6D92-4CF9-8FC4-145E29417D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5D74C0-BF79-4234-95D7-9FA131DEC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4EBE18-471A-4CD6-83A0-007DA5F3B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DD0ACA-A482-4103-A96E-75A623325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829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D7917A-D5E8-48AA-B0A8-ECB79868A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0E9494-872A-4090-BDCC-D557597D9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842D09-8A55-4A79-99A4-B85F5C9F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97B22E-B1B8-4B9F-A6CB-50E80BD54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5FDAF3-1E7D-4E0C-BED4-753D266EE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8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A0C9EC-289B-4D95-9128-B1C9D2AC4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B9FA70-696E-4F60-B947-DEF7E0067A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E899A8-BA3E-4B39-9B3A-18F4B80815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9048C0-B619-4AFE-8475-F5CCB6766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CD829F-07B9-477C-8CED-8D13C2DA0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D12A57-E6FC-4094-B16B-ED3EC5566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942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D937C-214C-4337-A8D1-5179C09F9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535336-F1E4-44EC-8035-4D4FC02FE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90632F-D65B-4DCD-B051-5235E120A3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8696EF-7F04-4DDB-8A0F-456EB83627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333C9C2-87D7-4D04-BD13-EE1D386D99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DBFFA29-B163-4D55-9A3E-56286A348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B082A6D-FC3D-4B42-82B5-A40B7F8D2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33B7DA1-B856-415A-B810-6FADF6765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778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1CBBA3-BF6B-4EDB-AAE7-4957520F3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0AFE4A7-2777-407D-80D4-C1944A4E4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74EC67F-D244-4319-99F5-625A25B5C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B84A312-E4A8-463E-9E3E-1299AB0BC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516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75ED838-72D9-46DA-AE6F-7833BF9F2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36B2C40-67FC-4223-9727-F16F881F5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30337D-5088-4701-96DB-5D1BFC959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3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D4E6D6-2C31-46D8-B707-70D77F017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65AF23-1CAB-4B3E-875D-2D48D0ADA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76827D0-DFC8-40F5-8D66-CE76D8EC2C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4838C0-2FB8-4105-A686-EDD5D20C1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E6B47D-6108-4B3A-B935-AF1B350CA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D54C85-CE04-43AE-8358-F68A91371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853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78173-565C-4BC9-8685-D0D9FDEE9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048B8B3-C2CE-449D-BE27-D8F8D9E91A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EC4AE5B-2FF5-4BB8-BE29-5613DC89E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E112E3-4F1F-4AD9-960B-51EDA2151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671A99-9EA3-4500-AF69-6A755861C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7E568F-75AC-4840-BB34-887DAB94F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378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D0C29918-5432-4A40-A106-CE6B8BBDFA9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926092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think-cell Slide" r:id="rId16" imgW="473" imgH="476" progId="TCLayout.ActiveDocument.1">
                  <p:embed/>
                </p:oleObj>
              </mc:Choice>
              <mc:Fallback>
                <p:oleObj name="think-cell Slide" r:id="rId16" imgW="473" imgH="47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>
            <a:extLst>
              <a:ext uri="{FF2B5EF4-FFF2-40B4-BE49-F238E27FC236}">
                <a16:creationId xmlns:a16="http://schemas.microsoft.com/office/drawing/2014/main" id="{668E79A2-71D4-4E9C-A629-93C0B73AE8E8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75F7D-264E-413D-A8EF-809198A3C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6F5CFD-189B-4C0D-A6C4-1B4E79396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931F56-9588-4924-BCD5-48F003BADC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715C7-7A53-4F75-A7AB-FAFC06551FDA}" type="datetimeFigureOut">
              <a:rPr lang="ru-RU" smtClean="0"/>
              <a:t>05.10.2020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ABF30E-24B2-49E4-A3B3-C4DFD7EBA6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0C4FFB-CCFA-42F7-A7B7-853076C495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F6C6D-06A2-4DC6-9770-D8829BA1A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96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jpe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jpeg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tags" Target="../tags/tag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2.emf"/><Relationship Id="rId10" Type="http://schemas.openxmlformats.org/officeDocument/2006/relationships/image" Target="../media/image15.jpeg"/><Relationship Id="rId4" Type="http://schemas.openxmlformats.org/officeDocument/2006/relationships/oleObject" Target="../embeddings/oleObject6.bin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9DFF6B17-D381-4248-9B14-6A37CA3B72B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622818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 descr="korobka-model-0010-medium-kod-m0010-o5">
            <a:extLst>
              <a:ext uri="{FF2B5EF4-FFF2-40B4-BE49-F238E27FC236}">
                <a16:creationId xmlns:a16="http://schemas.microsoft.com/office/drawing/2014/main" id="{111B4F88-78E0-4FA9-B1E6-EE403760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b="9171"/>
          <a:stretch>
            <a:fillRect/>
          </a:stretch>
        </p:blipFill>
        <p:spPr bwMode="auto">
          <a:xfrm>
            <a:off x="713760" y="1888486"/>
            <a:ext cx="3962709" cy="238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7EC00EF-1F53-4AB2-A12D-8A533DD38964}"/>
              </a:ext>
            </a:extLst>
          </p:cNvPr>
          <p:cNvSpPr/>
          <p:nvPr/>
        </p:nvSpPr>
        <p:spPr>
          <a:xfrm>
            <a:off x="5382240" y="232067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Коробка </a:t>
            </a:r>
            <a:r>
              <a:rPr lang="uk-UA" dirty="0" err="1"/>
              <a:t>крышка</a:t>
            </a:r>
            <a:r>
              <a:rPr lang="uk-UA" dirty="0"/>
              <a:t>-дно</a:t>
            </a:r>
          </a:p>
          <a:p>
            <a:r>
              <a:rPr lang="uk-UA" dirty="0"/>
              <a:t> </a:t>
            </a:r>
            <a:r>
              <a:rPr lang="uk-UA" dirty="0" err="1"/>
              <a:t>Размер</a:t>
            </a:r>
            <a:r>
              <a:rPr lang="uk-UA" dirty="0"/>
              <a:t>: 34х27х12 см.</a:t>
            </a:r>
          </a:p>
          <a:p>
            <a:r>
              <a:rPr lang="uk-UA" dirty="0"/>
              <a:t> </a:t>
            </a:r>
            <a:r>
              <a:rPr lang="uk-UA" dirty="0" err="1"/>
              <a:t>Материал</a:t>
            </a:r>
            <a:r>
              <a:rPr lang="uk-UA" dirty="0"/>
              <a:t>: </a:t>
            </a:r>
            <a:r>
              <a:rPr lang="uk-UA" dirty="0" err="1"/>
              <a:t>переплетный</a:t>
            </a:r>
            <a:r>
              <a:rPr lang="uk-UA" dirty="0"/>
              <a:t> картон 1.5 мм</a:t>
            </a:r>
          </a:p>
          <a:p>
            <a:r>
              <a:rPr lang="uk-UA" dirty="0" err="1"/>
              <a:t>Наполнение</a:t>
            </a:r>
            <a:r>
              <a:rPr lang="uk-UA" dirty="0"/>
              <a:t>:  </a:t>
            </a:r>
            <a:r>
              <a:rPr lang="uk-UA" dirty="0" err="1"/>
              <a:t>сено</a:t>
            </a:r>
            <a:r>
              <a:rPr lang="uk-UA" dirty="0"/>
              <a:t> </a:t>
            </a:r>
            <a:r>
              <a:rPr lang="uk-UA" dirty="0" err="1"/>
              <a:t>искусственное</a:t>
            </a:r>
            <a:endParaRPr lang="uk-UA" dirty="0"/>
          </a:p>
          <a:p>
            <a:r>
              <a:rPr lang="uk-UA" dirty="0" err="1"/>
              <a:t>Цвет</a:t>
            </a:r>
            <a:r>
              <a:rPr lang="uk-UA" dirty="0"/>
              <a:t> коробки: </a:t>
            </a:r>
            <a:r>
              <a:rPr lang="uk-UA" dirty="0" err="1"/>
              <a:t>синий</a:t>
            </a:r>
            <a:endParaRPr lang="uk-UA" dirty="0"/>
          </a:p>
          <a:p>
            <a:r>
              <a:rPr lang="uk-UA" dirty="0" err="1"/>
              <a:t>Нанесение</a:t>
            </a:r>
            <a:r>
              <a:rPr lang="uk-UA" dirty="0"/>
              <a:t> логотипа в 1 </a:t>
            </a:r>
            <a:r>
              <a:rPr lang="uk-UA" dirty="0" err="1"/>
              <a:t>цвет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303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488183F-0AAC-4C90-A766-B7F61B5290D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48759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9">
            <a:extLst>
              <a:ext uri="{FF2B5EF4-FFF2-40B4-BE49-F238E27FC236}">
                <a16:creationId xmlns:a16="http://schemas.microsoft.com/office/drawing/2014/main" id="{611EE24F-0C9F-453E-AEBF-AAD211C15F6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86677" y="832405"/>
            <a:ext cx="2318638" cy="3077012"/>
          </a:xfrm>
          <a:prstGeom prst="rect">
            <a:avLst/>
          </a:prstGeom>
        </p:spPr>
      </p:pic>
      <p:pic>
        <p:nvPicPr>
          <p:cNvPr id="6" name="Рисунок 10">
            <a:extLst>
              <a:ext uri="{FF2B5EF4-FFF2-40B4-BE49-F238E27FC236}">
                <a16:creationId xmlns:a16="http://schemas.microsoft.com/office/drawing/2014/main" id="{B8F5011B-DA05-4BB5-82E1-07FED1BAF29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8645" y="835069"/>
            <a:ext cx="2318638" cy="30770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191456E-676B-49A7-BED8-0E278A3AB002}"/>
              </a:ext>
            </a:extLst>
          </p:cNvPr>
          <p:cNvSpPr/>
          <p:nvPr/>
        </p:nvSpPr>
        <p:spPr>
          <a:xfrm>
            <a:off x="5883965" y="1951672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Чашка для </a:t>
            </a:r>
            <a:r>
              <a:rPr lang="uk-UA" dirty="0" err="1"/>
              <a:t>глинтвейна</a:t>
            </a:r>
            <a:endParaRPr lang="uk-UA" dirty="0"/>
          </a:p>
          <a:p>
            <a:r>
              <a:rPr lang="uk-UA" dirty="0" err="1"/>
              <a:t>Материал</a:t>
            </a:r>
            <a:r>
              <a:rPr lang="uk-UA" dirty="0"/>
              <a:t>: стекло</a:t>
            </a:r>
          </a:p>
          <a:p>
            <a:r>
              <a:rPr lang="uk-UA" dirty="0" err="1"/>
              <a:t>Объем</a:t>
            </a:r>
            <a:r>
              <a:rPr lang="uk-UA" dirty="0"/>
              <a:t>: 250 мл</a:t>
            </a:r>
          </a:p>
          <a:p>
            <a:r>
              <a:rPr lang="uk-UA" dirty="0"/>
              <a:t>Без </a:t>
            </a:r>
            <a:r>
              <a:rPr lang="uk-UA" dirty="0" err="1"/>
              <a:t>нанесения</a:t>
            </a:r>
            <a:r>
              <a:rPr lang="uk-UA" dirty="0"/>
              <a:t> </a:t>
            </a:r>
          </a:p>
          <a:p>
            <a:endParaRPr lang="uk-UA" dirty="0"/>
          </a:p>
          <a:p>
            <a:r>
              <a:rPr lang="uk-UA" dirty="0"/>
              <a:t>+ </a:t>
            </a:r>
            <a:r>
              <a:rPr lang="uk-UA" dirty="0" err="1"/>
              <a:t>повязка</a:t>
            </a:r>
            <a:r>
              <a:rPr lang="uk-UA" dirty="0"/>
              <a:t> (ниточка, </a:t>
            </a:r>
            <a:r>
              <a:rPr lang="uk-UA" dirty="0" err="1"/>
              <a:t>ленточка</a:t>
            </a:r>
            <a:r>
              <a:rPr lang="uk-UA" dirty="0"/>
              <a:t>) на </a:t>
            </a:r>
            <a:r>
              <a:rPr lang="uk-UA" dirty="0" err="1"/>
              <a:t>каждом</a:t>
            </a:r>
            <a:r>
              <a:rPr lang="uk-UA" dirty="0"/>
              <a:t> бокале.</a:t>
            </a:r>
          </a:p>
          <a:p>
            <a:endParaRPr lang="uk-UA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F92388-DBC5-43C5-B5D9-8E153E3E9FF2}"/>
              </a:ext>
            </a:extLst>
          </p:cNvPr>
          <p:cNvSpPr/>
          <p:nvPr/>
        </p:nvSpPr>
        <p:spPr>
          <a:xfrm>
            <a:off x="5725438" y="458895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Набор </a:t>
            </a:r>
            <a:r>
              <a:rPr lang="uk-UA" dirty="0" err="1"/>
              <a:t>специй</a:t>
            </a:r>
            <a:r>
              <a:rPr lang="uk-UA" dirty="0"/>
              <a:t> для </a:t>
            </a:r>
            <a:r>
              <a:rPr lang="uk-UA" dirty="0" err="1"/>
              <a:t>глинтвейна</a:t>
            </a:r>
            <a:r>
              <a:rPr lang="uk-UA" dirty="0"/>
              <a:t> с апельсином, 20г (</a:t>
            </a:r>
            <a:r>
              <a:rPr lang="uk-UA" dirty="0" err="1"/>
              <a:t>могут</a:t>
            </a:r>
            <a:r>
              <a:rPr lang="uk-UA" dirty="0"/>
              <a:t> </a:t>
            </a:r>
            <a:r>
              <a:rPr lang="uk-UA" dirty="0" err="1"/>
              <a:t>быть</a:t>
            </a:r>
            <a:r>
              <a:rPr lang="uk-UA" dirty="0"/>
              <a:t> </a:t>
            </a:r>
            <a:r>
              <a:rPr lang="uk-UA" dirty="0" err="1"/>
              <a:t>измельченные</a:t>
            </a:r>
            <a:r>
              <a:rPr lang="uk-UA" dirty="0"/>
              <a:t> </a:t>
            </a:r>
            <a:r>
              <a:rPr lang="uk-UA" dirty="0" err="1"/>
              <a:t>или</a:t>
            </a:r>
            <a:r>
              <a:rPr lang="uk-UA" dirty="0"/>
              <a:t> </a:t>
            </a:r>
            <a:r>
              <a:rPr lang="uk-UA" dirty="0" err="1"/>
              <a:t>цельные</a:t>
            </a:r>
            <a:r>
              <a:rPr lang="uk-UA" dirty="0"/>
              <a:t>): гвоздика </a:t>
            </a:r>
            <a:r>
              <a:rPr lang="uk-UA" dirty="0" err="1"/>
              <a:t>целая</a:t>
            </a:r>
            <a:endParaRPr lang="uk-UA" dirty="0"/>
          </a:p>
          <a:p>
            <a:r>
              <a:rPr lang="uk-UA" dirty="0"/>
              <a:t>кардамон </a:t>
            </a:r>
            <a:r>
              <a:rPr lang="uk-UA" dirty="0" err="1"/>
              <a:t>зеленый</a:t>
            </a:r>
            <a:r>
              <a:rPr lang="uk-UA" dirty="0"/>
              <a:t> </a:t>
            </a:r>
            <a:r>
              <a:rPr lang="uk-UA" dirty="0" err="1"/>
              <a:t>целый</a:t>
            </a:r>
            <a:endParaRPr lang="uk-UA" dirty="0"/>
          </a:p>
          <a:p>
            <a:r>
              <a:rPr lang="uk-UA" dirty="0" err="1"/>
              <a:t>перец</a:t>
            </a:r>
            <a:r>
              <a:rPr lang="uk-UA" dirty="0"/>
              <a:t> </a:t>
            </a:r>
            <a:r>
              <a:rPr lang="uk-UA" dirty="0" err="1"/>
              <a:t>душистый</a:t>
            </a:r>
            <a:r>
              <a:rPr lang="uk-UA" dirty="0"/>
              <a:t> </a:t>
            </a:r>
            <a:r>
              <a:rPr lang="uk-UA" dirty="0" err="1"/>
              <a:t>горошек</a:t>
            </a:r>
            <a:endParaRPr lang="uk-UA" dirty="0"/>
          </a:p>
          <a:p>
            <a:r>
              <a:rPr lang="uk-UA" dirty="0" err="1"/>
              <a:t>палочки</a:t>
            </a:r>
            <a:r>
              <a:rPr lang="uk-UA" dirty="0"/>
              <a:t> </a:t>
            </a:r>
            <a:r>
              <a:rPr lang="uk-UA" dirty="0" err="1"/>
              <a:t>корицы</a:t>
            </a:r>
            <a:r>
              <a:rPr lang="uk-UA" dirty="0"/>
              <a:t> </a:t>
            </a:r>
            <a:r>
              <a:rPr lang="uk-UA" dirty="0" err="1"/>
              <a:t>колотые</a:t>
            </a:r>
            <a:endParaRPr lang="uk-UA" dirty="0"/>
          </a:p>
          <a:p>
            <a:r>
              <a:rPr lang="uk-UA" dirty="0" err="1"/>
              <a:t>мускатный</a:t>
            </a:r>
            <a:r>
              <a:rPr lang="uk-UA" dirty="0"/>
              <a:t> </a:t>
            </a:r>
            <a:r>
              <a:rPr lang="uk-UA" dirty="0" err="1"/>
              <a:t>орех</a:t>
            </a:r>
            <a:r>
              <a:rPr lang="uk-UA" dirty="0"/>
              <a:t> </a:t>
            </a:r>
            <a:r>
              <a:rPr lang="uk-UA" dirty="0" err="1"/>
              <a:t>колотый</a:t>
            </a:r>
            <a:endParaRPr lang="uk-UA" dirty="0"/>
          </a:p>
        </p:txBody>
      </p:sp>
      <p:pic>
        <p:nvPicPr>
          <p:cNvPr id="9" name="Рисунок 70">
            <a:extLst>
              <a:ext uri="{FF2B5EF4-FFF2-40B4-BE49-F238E27FC236}">
                <a16:creationId xmlns:a16="http://schemas.microsoft.com/office/drawing/2014/main" id="{00000000-0008-0000-0000-00004700000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rcRect l="11974" t="49515" r="12945"/>
          <a:stretch>
            <a:fillRect/>
          </a:stretch>
        </p:blipFill>
        <p:spPr>
          <a:xfrm>
            <a:off x="1086677" y="4312146"/>
            <a:ext cx="3432316" cy="230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29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FC8E2C-2383-424F-8E8C-57D21FC0120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995329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148" y="962904"/>
            <a:ext cx="2591043" cy="2591043"/>
          </a:xfrm>
          <a:prstGeom prst="rect">
            <a:avLst/>
          </a:prstGeom>
          <a:noFill/>
        </p:spPr>
      </p:pic>
      <p:pic>
        <p:nvPicPr>
          <p:cNvPr id="7" name="Picture 6" descr="свеча черная карта_1">
            <a:extLst>
              <a:ext uri="{FF2B5EF4-FFF2-40B4-BE49-F238E27FC236}">
                <a16:creationId xmlns:a16="http://schemas.microsoft.com/office/drawing/2014/main" id="{00000000-0008-0000-0000-00000C04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14421" r="16747"/>
          <a:stretch>
            <a:fillRect/>
          </a:stretch>
        </p:blipFill>
        <p:spPr bwMode="auto">
          <a:xfrm>
            <a:off x="998945" y="3920759"/>
            <a:ext cx="2494224" cy="271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rizdvyana-nich-02--scaled">
            <a:extLst>
              <a:ext uri="{FF2B5EF4-FFF2-40B4-BE49-F238E27FC236}">
                <a16:creationId xmlns:a16="http://schemas.microsoft.com/office/drawing/2014/main" id="{00000000-0008-0000-0000-00000E04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l="26202" t="19872" r="4327" b="-1443"/>
          <a:stretch>
            <a:fillRect/>
          </a:stretch>
        </p:blipFill>
        <p:spPr bwMode="auto">
          <a:xfrm>
            <a:off x="3783331" y="1535699"/>
            <a:ext cx="2796540" cy="246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5431C1D-5CCC-448A-B7BE-1FD681DE6902}"/>
              </a:ext>
            </a:extLst>
          </p:cNvPr>
          <p:cNvSpPr/>
          <p:nvPr/>
        </p:nvSpPr>
        <p:spPr>
          <a:xfrm>
            <a:off x="7156174" y="290761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err="1"/>
              <a:t>Рождественская</a:t>
            </a:r>
            <a:r>
              <a:rPr lang="uk-UA" dirty="0"/>
              <a:t> </a:t>
            </a:r>
            <a:r>
              <a:rPr lang="uk-UA" dirty="0" err="1"/>
              <a:t>свеча</a:t>
            </a:r>
            <a:r>
              <a:rPr lang="uk-UA" dirty="0"/>
              <a:t> (</a:t>
            </a:r>
            <a:r>
              <a:rPr lang="uk-UA" dirty="0" err="1"/>
              <a:t>цилиндр</a:t>
            </a:r>
            <a:r>
              <a:rPr lang="uk-UA" dirty="0"/>
              <a:t>)</a:t>
            </a:r>
          </a:p>
          <a:p>
            <a:r>
              <a:rPr lang="uk-UA" dirty="0" err="1"/>
              <a:t>Размер</a:t>
            </a:r>
            <a:r>
              <a:rPr lang="uk-UA" dirty="0"/>
              <a:t>: 70*100 мм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E7C98F-EB9C-47AB-8E13-0DCF363AA728}"/>
              </a:ext>
            </a:extLst>
          </p:cNvPr>
          <p:cNvSpPr/>
          <p:nvPr/>
        </p:nvSpPr>
        <p:spPr>
          <a:xfrm>
            <a:off x="7156174" y="422758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err="1"/>
              <a:t>Свеча</a:t>
            </a:r>
            <a:r>
              <a:rPr lang="uk-UA" dirty="0"/>
              <a:t> </a:t>
            </a:r>
            <a:r>
              <a:rPr lang="uk-UA" dirty="0" err="1"/>
              <a:t>из</a:t>
            </a:r>
            <a:r>
              <a:rPr lang="uk-UA" dirty="0"/>
              <a:t> </a:t>
            </a:r>
            <a:r>
              <a:rPr lang="uk-UA" dirty="0" err="1"/>
              <a:t>вощины</a:t>
            </a:r>
            <a:r>
              <a:rPr lang="uk-UA" dirty="0"/>
              <a:t> </a:t>
            </a:r>
          </a:p>
          <a:p>
            <a:r>
              <a:rPr lang="uk-UA" dirty="0" err="1"/>
              <a:t>Высота</a:t>
            </a:r>
            <a:r>
              <a:rPr lang="uk-UA" dirty="0"/>
              <a:t> </a:t>
            </a:r>
            <a:r>
              <a:rPr lang="uk-UA" dirty="0" err="1"/>
              <a:t>свечи</a:t>
            </a:r>
            <a:r>
              <a:rPr lang="uk-UA" dirty="0"/>
              <a:t> - 13 см</a:t>
            </a:r>
          </a:p>
          <a:p>
            <a:r>
              <a:rPr lang="uk-UA" dirty="0"/>
              <a:t>Состав: </a:t>
            </a:r>
            <a:r>
              <a:rPr lang="uk-UA" dirty="0" err="1"/>
              <a:t>воск</a:t>
            </a:r>
            <a:r>
              <a:rPr lang="uk-UA" dirty="0"/>
              <a:t> </a:t>
            </a:r>
            <a:r>
              <a:rPr lang="uk-UA" dirty="0" err="1"/>
              <a:t>пчелиный</a:t>
            </a:r>
            <a:r>
              <a:rPr lang="uk-UA" dirty="0"/>
              <a:t> (</a:t>
            </a:r>
            <a:r>
              <a:rPr lang="uk-UA" dirty="0" err="1"/>
              <a:t>Beeswax</a:t>
            </a:r>
            <a:r>
              <a:rPr lang="uk-UA" dirty="0"/>
              <a:t>), краситель.</a:t>
            </a:r>
          </a:p>
          <a:p>
            <a:r>
              <a:rPr lang="uk-UA" dirty="0" err="1"/>
              <a:t>Цвет</a:t>
            </a:r>
            <a:r>
              <a:rPr lang="uk-UA" dirty="0"/>
              <a:t>: </a:t>
            </a:r>
            <a:r>
              <a:rPr lang="uk-UA" dirty="0" err="1"/>
              <a:t>Синий</a:t>
            </a:r>
            <a:r>
              <a:rPr lang="uk-UA" dirty="0"/>
              <a:t>, </a:t>
            </a:r>
            <a:r>
              <a:rPr lang="uk-UA" dirty="0" err="1"/>
              <a:t>желтый</a:t>
            </a:r>
            <a:endParaRPr lang="uk-UA" dirty="0"/>
          </a:p>
          <a:p>
            <a:r>
              <a:rPr lang="uk-UA" dirty="0" err="1"/>
              <a:t>Индивидуальный</a:t>
            </a:r>
            <a:r>
              <a:rPr lang="uk-UA" dirty="0"/>
              <a:t> </a:t>
            </a:r>
            <a:r>
              <a:rPr lang="uk-UA" dirty="0" err="1"/>
              <a:t>брендин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82349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EE1399C-6981-47EE-8C85-9156E254CD8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429751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45B7C9F-72DF-4817-8555-D1FFE04F5E1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65308" t="18857" r="5656" b="32213"/>
          <a:stretch>
            <a:fillRect/>
          </a:stretch>
        </p:blipFill>
        <p:spPr bwMode="auto">
          <a:xfrm>
            <a:off x="550142" y="2119651"/>
            <a:ext cx="3021423" cy="286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2">
            <a:extLst>
              <a:ext uri="{FF2B5EF4-FFF2-40B4-BE49-F238E27FC236}">
                <a16:creationId xmlns:a16="http://schemas.microsoft.com/office/drawing/2014/main" id="{00000000-0008-0000-0000-00003500000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rcRect l="6051" r="10605"/>
          <a:stretch>
            <a:fillRect/>
          </a:stretch>
        </p:blipFill>
        <p:spPr>
          <a:xfrm rot="5400000">
            <a:off x="3957079" y="2660861"/>
            <a:ext cx="2203981" cy="198333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85A2844-ED27-4D9E-88D4-B561E5D100FA}"/>
              </a:ext>
            </a:extLst>
          </p:cNvPr>
          <p:cNvSpPr/>
          <p:nvPr/>
        </p:nvSpPr>
        <p:spPr>
          <a:xfrm>
            <a:off x="6546574" y="255054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Набор </a:t>
            </a:r>
            <a:r>
              <a:rPr lang="uk-UA" dirty="0" err="1"/>
              <a:t>фруктовы</a:t>
            </a:r>
            <a:r>
              <a:rPr lang="uk-UA" dirty="0"/>
              <a:t> </a:t>
            </a:r>
            <a:r>
              <a:rPr lang="uk-UA" dirty="0" err="1"/>
              <a:t>чипсов</a:t>
            </a:r>
            <a:endParaRPr lang="uk-UA" dirty="0"/>
          </a:p>
          <a:p>
            <a:r>
              <a:rPr lang="uk-UA" dirty="0" err="1"/>
              <a:t>Вес</a:t>
            </a:r>
            <a:r>
              <a:rPr lang="uk-UA" dirty="0"/>
              <a:t>: 30-50 гр.</a:t>
            </a:r>
          </a:p>
          <a:p>
            <a:r>
              <a:rPr lang="uk-UA" dirty="0"/>
              <a:t>Состав набора: </a:t>
            </a:r>
            <a:r>
              <a:rPr lang="uk-UA" dirty="0" err="1"/>
              <a:t>Апельсиновые</a:t>
            </a:r>
            <a:r>
              <a:rPr lang="uk-UA" dirty="0"/>
              <a:t> </a:t>
            </a:r>
            <a:r>
              <a:rPr lang="uk-UA" dirty="0" err="1"/>
              <a:t>чипсы</a:t>
            </a:r>
            <a:r>
              <a:rPr lang="uk-UA" dirty="0"/>
              <a:t>, </a:t>
            </a:r>
            <a:r>
              <a:rPr lang="uk-UA" dirty="0" err="1"/>
              <a:t>грейпфрутовые</a:t>
            </a:r>
            <a:r>
              <a:rPr lang="uk-UA" dirty="0"/>
              <a:t> </a:t>
            </a:r>
            <a:r>
              <a:rPr lang="uk-UA" dirty="0" err="1"/>
              <a:t>чипсы</a:t>
            </a:r>
            <a:r>
              <a:rPr lang="uk-U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20238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0E37E05B-848E-414D-88F5-14C8C9371B6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00083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84">
            <a:extLst>
              <a:ext uri="{FF2B5EF4-FFF2-40B4-BE49-F238E27FC236}">
                <a16:creationId xmlns:a16="http://schemas.microsoft.com/office/drawing/2014/main" id="{00000000-0008-0000-0000-00005500000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29300" y="28165425"/>
            <a:ext cx="1079500" cy="1079500"/>
          </a:xfrm>
          <a:prstGeom prst="rect">
            <a:avLst/>
          </a:prstGeom>
        </p:spPr>
      </p:pic>
      <p:pic>
        <p:nvPicPr>
          <p:cNvPr id="9" name="Рисунок 85">
            <a:extLst>
              <a:ext uri="{FF2B5EF4-FFF2-40B4-BE49-F238E27FC236}">
                <a16:creationId xmlns:a16="http://schemas.microsoft.com/office/drawing/2014/main" id="{00000000-0008-0000-0000-00005600000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16150" y="28124150"/>
            <a:ext cx="1081088" cy="1081088"/>
          </a:xfrm>
          <a:prstGeom prst="rect">
            <a:avLst/>
          </a:prstGeom>
        </p:spPr>
      </p:pic>
      <p:pic>
        <p:nvPicPr>
          <p:cNvPr id="10" name="Рисунок 86">
            <a:extLst>
              <a:ext uri="{FF2B5EF4-FFF2-40B4-BE49-F238E27FC236}">
                <a16:creationId xmlns:a16="http://schemas.microsoft.com/office/drawing/2014/main" id="{00000000-0008-0000-0000-00005700000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67388" y="29503688"/>
            <a:ext cx="1079500" cy="1079500"/>
          </a:xfrm>
          <a:prstGeom prst="rect">
            <a:avLst/>
          </a:prstGeom>
        </p:spPr>
      </p:pic>
      <p:pic>
        <p:nvPicPr>
          <p:cNvPr id="11" name="Рисунок 87">
            <a:extLst>
              <a:ext uri="{FF2B5EF4-FFF2-40B4-BE49-F238E27FC236}">
                <a16:creationId xmlns:a16="http://schemas.microsoft.com/office/drawing/2014/main" id="{00000000-0008-0000-0000-000058000000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16363" y="28119388"/>
            <a:ext cx="1081087" cy="1081087"/>
          </a:xfrm>
          <a:prstGeom prst="rect">
            <a:avLst/>
          </a:prstGeom>
        </p:spPr>
      </p:pic>
      <p:pic>
        <p:nvPicPr>
          <p:cNvPr id="12" name="Рисунок 88">
            <a:extLst>
              <a:ext uri="{FF2B5EF4-FFF2-40B4-BE49-F238E27FC236}">
                <a16:creationId xmlns:a16="http://schemas.microsoft.com/office/drawing/2014/main" id="{00000000-0008-0000-0000-000059000000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3825" y="29489400"/>
            <a:ext cx="1079500" cy="1079500"/>
          </a:xfrm>
          <a:prstGeom prst="rect">
            <a:avLst/>
          </a:prstGeom>
        </p:spPr>
      </p:pic>
      <p:pic>
        <p:nvPicPr>
          <p:cNvPr id="13" name="Рисунок 89">
            <a:extLst>
              <a:ext uri="{FF2B5EF4-FFF2-40B4-BE49-F238E27FC236}">
                <a16:creationId xmlns:a16="http://schemas.microsoft.com/office/drawing/2014/main" id="{00000000-0008-0000-0000-00005A000000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35200" y="29571950"/>
            <a:ext cx="1081088" cy="1081088"/>
          </a:xfrm>
          <a:prstGeom prst="rect">
            <a:avLst/>
          </a:prstGeom>
        </p:spPr>
      </p:pic>
      <p:pic>
        <p:nvPicPr>
          <p:cNvPr id="14" name="Рисунок 89">
            <a:extLst>
              <a:ext uri="{FF2B5EF4-FFF2-40B4-BE49-F238E27FC236}">
                <a16:creationId xmlns:a16="http://schemas.microsoft.com/office/drawing/2014/main" id="{93FC4EF6-6D24-41AD-A770-54E9F3D8DEB5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39950" y="29886275"/>
            <a:ext cx="1081088" cy="1081088"/>
          </a:xfrm>
          <a:prstGeom prst="rect">
            <a:avLst/>
          </a:prstGeom>
        </p:spPr>
      </p:pic>
      <p:pic>
        <p:nvPicPr>
          <p:cNvPr id="15" name="Рисунок 84">
            <a:extLst>
              <a:ext uri="{FF2B5EF4-FFF2-40B4-BE49-F238E27FC236}">
                <a16:creationId xmlns:a16="http://schemas.microsoft.com/office/drawing/2014/main" id="{00000000-0008-0000-0000-00005500000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39548" y="1239530"/>
            <a:ext cx="2189470" cy="2189470"/>
          </a:xfrm>
          <a:prstGeom prst="rect">
            <a:avLst/>
          </a:prstGeom>
        </p:spPr>
      </p:pic>
      <p:pic>
        <p:nvPicPr>
          <p:cNvPr id="16" name="Рисунок 85">
            <a:extLst>
              <a:ext uri="{FF2B5EF4-FFF2-40B4-BE49-F238E27FC236}">
                <a16:creationId xmlns:a16="http://schemas.microsoft.com/office/drawing/2014/main" id="{00000000-0008-0000-0000-00005600000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1023" y="2999766"/>
            <a:ext cx="2189471" cy="2189471"/>
          </a:xfrm>
          <a:prstGeom prst="rect">
            <a:avLst/>
          </a:prstGeom>
        </p:spPr>
      </p:pic>
      <p:pic>
        <p:nvPicPr>
          <p:cNvPr id="18" name="Рисунок 89">
            <a:extLst>
              <a:ext uri="{FF2B5EF4-FFF2-40B4-BE49-F238E27FC236}">
                <a16:creationId xmlns:a16="http://schemas.microsoft.com/office/drawing/2014/main" id="{00000000-0008-0000-0000-00005A000000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15641" y="3147160"/>
            <a:ext cx="1894685" cy="1894685"/>
          </a:xfrm>
          <a:prstGeom prst="rect">
            <a:avLst/>
          </a:prstGeom>
        </p:spPr>
      </p:pic>
      <p:pic>
        <p:nvPicPr>
          <p:cNvPr id="19" name="Рисунок 68">
            <a:extLst>
              <a:ext uri="{FF2B5EF4-FFF2-40B4-BE49-F238E27FC236}">
                <a16:creationId xmlns:a16="http://schemas.microsoft.com/office/drawing/2014/main" id="{00000000-0008-0000-0000-000045000000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488498" y="4492866"/>
            <a:ext cx="1659628" cy="217300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880984D-35C3-4B85-BE36-2A65C1305AF2}"/>
              </a:ext>
            </a:extLst>
          </p:cNvPr>
          <p:cNvSpPr/>
          <p:nvPr/>
        </p:nvSpPr>
        <p:spPr>
          <a:xfrm>
            <a:off x="8852453" y="655953"/>
            <a:ext cx="33395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/>
              <a:t>Новогодние</a:t>
            </a:r>
            <a:r>
              <a:rPr lang="uk-UA" dirty="0"/>
              <a:t> носочки </a:t>
            </a:r>
            <a:r>
              <a:rPr lang="uk-UA" dirty="0" err="1"/>
              <a:t>стандартная</a:t>
            </a:r>
            <a:r>
              <a:rPr lang="uk-UA" dirty="0"/>
              <a:t> </a:t>
            </a:r>
            <a:r>
              <a:rPr lang="uk-UA" dirty="0" err="1"/>
              <a:t>вязка</a:t>
            </a:r>
            <a:r>
              <a:rPr lang="uk-UA" dirty="0"/>
              <a:t>, </a:t>
            </a:r>
            <a:r>
              <a:rPr lang="uk-UA" dirty="0" err="1"/>
              <a:t>которая</a:t>
            </a:r>
            <a:r>
              <a:rPr lang="uk-UA" dirty="0"/>
              <a:t> </a:t>
            </a:r>
            <a:r>
              <a:rPr lang="uk-UA" dirty="0" err="1"/>
              <a:t>будет</a:t>
            </a:r>
            <a:r>
              <a:rPr lang="uk-UA" dirty="0"/>
              <a:t> в </a:t>
            </a:r>
            <a:r>
              <a:rPr lang="uk-UA" dirty="0" err="1"/>
              <a:t>наличии</a:t>
            </a:r>
            <a:r>
              <a:rPr lang="uk-UA" dirty="0"/>
              <a:t>, 100% </a:t>
            </a:r>
            <a:r>
              <a:rPr lang="uk-UA" dirty="0" err="1"/>
              <a:t>овечья</a:t>
            </a:r>
            <a:r>
              <a:rPr lang="uk-UA" dirty="0"/>
              <a:t> шерсть, в крафт-</a:t>
            </a:r>
            <a:r>
              <a:rPr lang="uk-UA" dirty="0" err="1"/>
              <a:t>бумаге</a:t>
            </a:r>
            <a:r>
              <a:rPr lang="uk-UA" dirty="0"/>
              <a:t> с </a:t>
            </a:r>
            <a:r>
              <a:rPr lang="uk-UA" dirty="0" err="1"/>
              <a:t>печатью</a:t>
            </a:r>
            <a:r>
              <a:rPr lang="uk-UA" dirty="0"/>
              <a:t> 1+0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7B585DE-FD18-457F-A087-B8D5B8F39F43}"/>
              </a:ext>
            </a:extLst>
          </p:cNvPr>
          <p:cNvSpPr/>
          <p:nvPr/>
        </p:nvSpPr>
        <p:spPr>
          <a:xfrm>
            <a:off x="8789240" y="2551837"/>
            <a:ext cx="30388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/>
              <a:t>Новогодние</a:t>
            </a:r>
            <a:r>
              <a:rPr lang="uk-UA" dirty="0"/>
              <a:t> носочки </a:t>
            </a:r>
            <a:r>
              <a:rPr lang="uk-UA" dirty="0" err="1"/>
              <a:t>стандартная</a:t>
            </a:r>
            <a:r>
              <a:rPr lang="uk-UA" dirty="0"/>
              <a:t> </a:t>
            </a:r>
            <a:r>
              <a:rPr lang="uk-UA" dirty="0" err="1"/>
              <a:t>вязка</a:t>
            </a:r>
            <a:r>
              <a:rPr lang="uk-UA" dirty="0"/>
              <a:t>, </a:t>
            </a:r>
            <a:r>
              <a:rPr lang="uk-UA" dirty="0" err="1"/>
              <a:t>которая</a:t>
            </a:r>
            <a:r>
              <a:rPr lang="uk-UA" dirty="0"/>
              <a:t> </a:t>
            </a:r>
            <a:r>
              <a:rPr lang="uk-UA" dirty="0" err="1"/>
              <a:t>будет</a:t>
            </a:r>
            <a:r>
              <a:rPr lang="uk-UA" dirty="0"/>
              <a:t> в </a:t>
            </a:r>
            <a:r>
              <a:rPr lang="uk-UA" dirty="0" err="1"/>
              <a:t>наличии</a:t>
            </a:r>
            <a:r>
              <a:rPr lang="uk-UA" dirty="0"/>
              <a:t>, 65% шерсть, 25% </a:t>
            </a:r>
            <a:r>
              <a:rPr lang="uk-UA" dirty="0" err="1"/>
              <a:t>полиамид</a:t>
            </a:r>
            <a:r>
              <a:rPr lang="uk-UA" dirty="0"/>
              <a:t>, 10% акрил, в крафт-</a:t>
            </a:r>
            <a:r>
              <a:rPr lang="uk-UA" dirty="0" err="1"/>
              <a:t>бумаге</a:t>
            </a:r>
            <a:r>
              <a:rPr lang="uk-UA" dirty="0"/>
              <a:t> с </a:t>
            </a:r>
            <a:r>
              <a:rPr lang="uk-UA" dirty="0" err="1"/>
              <a:t>печатью</a:t>
            </a:r>
            <a:r>
              <a:rPr lang="uk-UA" dirty="0"/>
              <a:t> 1+0</a:t>
            </a:r>
          </a:p>
        </p:txBody>
      </p:sp>
    </p:spTree>
    <p:extLst>
      <p:ext uri="{BB962C8B-B14F-4D97-AF65-F5344CB8AC3E}">
        <p14:creationId xmlns:p14="http://schemas.microsoft.com/office/powerpoint/2010/main" val="3357159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57EAD-C021-48E2-8A2D-BFEB807F3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60">
            <a:extLst>
              <a:ext uri="{FF2B5EF4-FFF2-40B4-BE49-F238E27FC236}">
                <a16:creationId xmlns:a16="http://schemas.microsoft.com/office/drawing/2014/main" id="{00000000-0008-0000-0000-00003D000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208225" y="1247534"/>
            <a:ext cx="3456540" cy="46322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4B8F323-9083-487F-8D3C-B7E9C2B534F4}"/>
              </a:ext>
            </a:extLst>
          </p:cNvPr>
          <p:cNvSpPr/>
          <p:nvPr/>
        </p:nvSpPr>
        <p:spPr>
          <a:xfrm>
            <a:off x="6096000" y="2899777"/>
            <a:ext cx="4317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err="1"/>
              <a:t>Новогодняя</a:t>
            </a:r>
            <a:r>
              <a:rPr lang="uk-UA" dirty="0"/>
              <a:t> </a:t>
            </a:r>
            <a:r>
              <a:rPr lang="uk-UA" dirty="0" err="1"/>
              <a:t>ажурная</a:t>
            </a:r>
            <a:r>
              <a:rPr lang="uk-UA" dirty="0"/>
              <a:t> </a:t>
            </a:r>
            <a:r>
              <a:rPr lang="uk-UA" dirty="0" err="1"/>
              <a:t>открытка</a:t>
            </a:r>
            <a:r>
              <a:rPr lang="uk-UA" dirty="0"/>
              <a:t>, </a:t>
            </a:r>
            <a:r>
              <a:rPr lang="uk-UA" dirty="0" err="1"/>
              <a:t>дизкартон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317373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THJboA_naH7nUE66lZzP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182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Artomov, Oleksii</dc:creator>
  <cp:lastModifiedBy>Korotych, Iryna</cp:lastModifiedBy>
  <cp:revision>27</cp:revision>
  <dcterms:created xsi:type="dcterms:W3CDTF">2020-09-15T10:10:51Z</dcterms:created>
  <dcterms:modified xsi:type="dcterms:W3CDTF">2020-10-05T11:55:52Z</dcterms:modified>
</cp:coreProperties>
</file>